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53"/>
  </p:notesMasterIdLst>
  <p:handoutMasterIdLst>
    <p:handoutMasterId r:id="rId54"/>
  </p:handoutMasterIdLst>
  <p:sldIdLst>
    <p:sldId id="256" r:id="rId2"/>
    <p:sldId id="257" r:id="rId3"/>
    <p:sldId id="307" r:id="rId4"/>
    <p:sldId id="267" r:id="rId5"/>
    <p:sldId id="308" r:id="rId6"/>
    <p:sldId id="355" r:id="rId7"/>
    <p:sldId id="310" r:id="rId8"/>
    <p:sldId id="311" r:id="rId9"/>
    <p:sldId id="312" r:id="rId10"/>
    <p:sldId id="313" r:id="rId11"/>
    <p:sldId id="314" r:id="rId12"/>
    <p:sldId id="315" r:id="rId13"/>
    <p:sldId id="316" r:id="rId14"/>
    <p:sldId id="317" r:id="rId15"/>
    <p:sldId id="318" r:id="rId16"/>
    <p:sldId id="319" r:id="rId17"/>
    <p:sldId id="320" r:id="rId18"/>
    <p:sldId id="321" r:id="rId19"/>
    <p:sldId id="322" r:id="rId20"/>
    <p:sldId id="323" r:id="rId21"/>
    <p:sldId id="324" r:id="rId22"/>
    <p:sldId id="325" r:id="rId23"/>
    <p:sldId id="326" r:id="rId24"/>
    <p:sldId id="327" r:id="rId25"/>
    <p:sldId id="328" r:id="rId26"/>
    <p:sldId id="329" r:id="rId27"/>
    <p:sldId id="330" r:id="rId28"/>
    <p:sldId id="331" r:id="rId29"/>
    <p:sldId id="332" r:id="rId30"/>
    <p:sldId id="333" r:id="rId31"/>
    <p:sldId id="334" r:id="rId32"/>
    <p:sldId id="335" r:id="rId33"/>
    <p:sldId id="336" r:id="rId34"/>
    <p:sldId id="337" r:id="rId35"/>
    <p:sldId id="338" r:id="rId36"/>
    <p:sldId id="339" r:id="rId37"/>
    <p:sldId id="340" r:id="rId38"/>
    <p:sldId id="341" r:id="rId39"/>
    <p:sldId id="342" r:id="rId40"/>
    <p:sldId id="343" r:id="rId41"/>
    <p:sldId id="344" r:id="rId42"/>
    <p:sldId id="345" r:id="rId43"/>
    <p:sldId id="346" r:id="rId44"/>
    <p:sldId id="347" r:id="rId45"/>
    <p:sldId id="348" r:id="rId46"/>
    <p:sldId id="349" r:id="rId47"/>
    <p:sldId id="350" r:id="rId48"/>
    <p:sldId id="351" r:id="rId49"/>
    <p:sldId id="352" r:id="rId50"/>
    <p:sldId id="353" r:id="rId51"/>
    <p:sldId id="354" r:id="rId52"/>
  </p:sldIdLst>
  <p:sldSz cx="9144000" cy="6858000" type="screen4x3"/>
  <p:notesSz cx="6858000" cy="9144000"/>
  <p:defaultTextStyle>
    <a:defPPr>
      <a:defRPr lang="en-US"/>
    </a:defPPr>
    <a:lvl1pPr algn="ctr" rtl="0" eaLnBrk="0" fontAlgn="base" hangingPunct="0">
      <a:spcBef>
        <a:spcPct val="0"/>
      </a:spcBef>
      <a:spcAft>
        <a:spcPct val="0"/>
      </a:spcAft>
      <a:defRPr sz="9600" kern="1200">
        <a:solidFill>
          <a:schemeClr val="tx1"/>
        </a:solidFill>
        <a:latin typeface="Times New Roman" charset="0"/>
        <a:ea typeface="+mn-ea"/>
        <a:cs typeface="+mn-cs"/>
      </a:defRPr>
    </a:lvl1pPr>
    <a:lvl2pPr marL="457200" algn="ctr" rtl="0" eaLnBrk="0" fontAlgn="base" hangingPunct="0">
      <a:spcBef>
        <a:spcPct val="0"/>
      </a:spcBef>
      <a:spcAft>
        <a:spcPct val="0"/>
      </a:spcAft>
      <a:defRPr sz="9600" kern="1200">
        <a:solidFill>
          <a:schemeClr val="tx1"/>
        </a:solidFill>
        <a:latin typeface="Times New Roman" charset="0"/>
        <a:ea typeface="+mn-ea"/>
        <a:cs typeface="+mn-cs"/>
      </a:defRPr>
    </a:lvl2pPr>
    <a:lvl3pPr marL="914400" algn="ctr" rtl="0" eaLnBrk="0" fontAlgn="base" hangingPunct="0">
      <a:spcBef>
        <a:spcPct val="0"/>
      </a:spcBef>
      <a:spcAft>
        <a:spcPct val="0"/>
      </a:spcAft>
      <a:defRPr sz="9600" kern="1200">
        <a:solidFill>
          <a:schemeClr val="tx1"/>
        </a:solidFill>
        <a:latin typeface="Times New Roman" charset="0"/>
        <a:ea typeface="+mn-ea"/>
        <a:cs typeface="+mn-cs"/>
      </a:defRPr>
    </a:lvl3pPr>
    <a:lvl4pPr marL="1371600" algn="ctr" rtl="0" eaLnBrk="0" fontAlgn="base" hangingPunct="0">
      <a:spcBef>
        <a:spcPct val="0"/>
      </a:spcBef>
      <a:spcAft>
        <a:spcPct val="0"/>
      </a:spcAft>
      <a:defRPr sz="9600" kern="1200">
        <a:solidFill>
          <a:schemeClr val="tx1"/>
        </a:solidFill>
        <a:latin typeface="Times New Roman" charset="0"/>
        <a:ea typeface="+mn-ea"/>
        <a:cs typeface="+mn-cs"/>
      </a:defRPr>
    </a:lvl4pPr>
    <a:lvl5pPr marL="1828800" algn="ctr" rtl="0" eaLnBrk="0" fontAlgn="base" hangingPunct="0">
      <a:spcBef>
        <a:spcPct val="0"/>
      </a:spcBef>
      <a:spcAft>
        <a:spcPct val="0"/>
      </a:spcAft>
      <a:defRPr sz="9600" kern="1200">
        <a:solidFill>
          <a:schemeClr val="tx1"/>
        </a:solidFill>
        <a:latin typeface="Times New Roman" charset="0"/>
        <a:ea typeface="+mn-ea"/>
        <a:cs typeface="+mn-cs"/>
      </a:defRPr>
    </a:lvl5pPr>
    <a:lvl6pPr marL="2286000" algn="l" defTabSz="457200" rtl="0" eaLnBrk="1" latinLnBrk="0" hangingPunct="1">
      <a:defRPr sz="9600" kern="1200">
        <a:solidFill>
          <a:schemeClr val="tx1"/>
        </a:solidFill>
        <a:latin typeface="Times New Roman" charset="0"/>
        <a:ea typeface="+mn-ea"/>
        <a:cs typeface="+mn-cs"/>
      </a:defRPr>
    </a:lvl6pPr>
    <a:lvl7pPr marL="2743200" algn="l" defTabSz="457200" rtl="0" eaLnBrk="1" latinLnBrk="0" hangingPunct="1">
      <a:defRPr sz="9600" kern="1200">
        <a:solidFill>
          <a:schemeClr val="tx1"/>
        </a:solidFill>
        <a:latin typeface="Times New Roman" charset="0"/>
        <a:ea typeface="+mn-ea"/>
        <a:cs typeface="+mn-cs"/>
      </a:defRPr>
    </a:lvl7pPr>
    <a:lvl8pPr marL="3200400" algn="l" defTabSz="457200" rtl="0" eaLnBrk="1" latinLnBrk="0" hangingPunct="1">
      <a:defRPr sz="9600" kern="1200">
        <a:solidFill>
          <a:schemeClr val="tx1"/>
        </a:solidFill>
        <a:latin typeface="Times New Roman" charset="0"/>
        <a:ea typeface="+mn-ea"/>
        <a:cs typeface="+mn-cs"/>
      </a:defRPr>
    </a:lvl8pPr>
    <a:lvl9pPr marL="3657600" algn="l" defTabSz="457200" rtl="0" eaLnBrk="1" latinLnBrk="0" hangingPunct="1">
      <a:defRPr sz="9600" kern="1200">
        <a:solidFill>
          <a:schemeClr val="tx1"/>
        </a:solidFill>
        <a:latin typeface="Times New Roman"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366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32787"/>
    <p:restoredTop sz="90929"/>
  </p:normalViewPr>
  <p:slideViewPr>
    <p:cSldViewPr>
      <p:cViewPr varScale="1">
        <p:scale>
          <a:sx n="37" d="100"/>
          <a:sy n="37" d="100"/>
        </p:scale>
        <p:origin x="-378" y="-8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notesMaster" Target="notesMasters/notesMaster1.xml"/><Relationship Id="rId58"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viewProps" Target="view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52930"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200"/>
            </a:lvl1pPr>
          </a:lstStyle>
          <a:p>
            <a:endParaRPr lang="en-US"/>
          </a:p>
        </p:txBody>
      </p:sp>
      <p:sp>
        <p:nvSpPr>
          <p:cNvPr id="252931" name="Rectangle 3"/>
          <p:cNvSpPr>
            <a:spLocks noGrp="1" noChangeArrowheads="1"/>
          </p:cNvSpPr>
          <p:nvPr>
            <p:ph type="dt" sz="quarter"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endParaRPr lang="en-US"/>
          </a:p>
        </p:txBody>
      </p:sp>
      <p:sp>
        <p:nvSpPr>
          <p:cNvPr id="252932" name="Rectangle 4"/>
          <p:cNvSpPr>
            <a:spLocks noGrp="1" noChangeArrowheads="1"/>
          </p:cNvSpPr>
          <p:nvPr>
            <p:ph type="ftr" sz="quarter" idx="2"/>
          </p:nvPr>
        </p:nvSpPr>
        <p:spPr bwMode="auto">
          <a:xfrm>
            <a:off x="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a:defRPr sz="1200"/>
            </a:lvl1pPr>
          </a:lstStyle>
          <a:p>
            <a:endParaRPr lang="en-US"/>
          </a:p>
        </p:txBody>
      </p:sp>
      <p:sp>
        <p:nvSpPr>
          <p:cNvPr id="252933" name="Rectangle 5"/>
          <p:cNvSpPr>
            <a:spLocks noGrp="1" noChangeArrowheads="1"/>
          </p:cNvSpPr>
          <p:nvPr>
            <p:ph type="sldNum" sz="quarter" idx="3"/>
          </p:nvPr>
        </p:nvSpPr>
        <p:spPr bwMode="auto">
          <a:xfrm>
            <a:off x="388620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29DC2479-97A1-914B-997A-A810A12ED19B}" type="slidenum">
              <a:rPr lang="en-US"/>
              <a:pPr/>
              <a:t>‹#›</a:t>
            </a:fld>
            <a:endParaRPr lang="en-US"/>
          </a:p>
        </p:txBody>
      </p:sp>
    </p:spTree>
    <p:extLst>
      <p:ext uri="{BB962C8B-B14F-4D97-AF65-F5344CB8AC3E}">
        <p14:creationId xmlns:p14="http://schemas.microsoft.com/office/powerpoint/2010/main" val="178035657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51906"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200"/>
            </a:lvl1pPr>
          </a:lstStyle>
          <a:p>
            <a:endParaRPr lang="en-US"/>
          </a:p>
        </p:txBody>
      </p:sp>
      <p:sp>
        <p:nvSpPr>
          <p:cNvPr id="251907" name="Rectangle 3"/>
          <p:cNvSpPr>
            <a:spLocks noGrp="1" noChangeArrowheads="1"/>
          </p:cNvSpPr>
          <p:nvPr>
            <p:ph type="dt"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endParaRPr lang="en-US"/>
          </a:p>
        </p:txBody>
      </p:sp>
      <p:sp>
        <p:nvSpPr>
          <p:cNvPr id="251908"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p:spPr>
      </p:sp>
      <p:sp>
        <p:nvSpPr>
          <p:cNvPr id="251909" name="Rectangle 5"/>
          <p:cNvSpPr>
            <a:spLocks noGrp="1" noChangeArrowheads="1"/>
          </p:cNvSpPr>
          <p:nvPr>
            <p:ph type="body" sz="quarter" idx="3"/>
          </p:nvPr>
        </p:nvSpPr>
        <p:spPr bwMode="auto">
          <a:xfrm>
            <a:off x="914400" y="4343400"/>
            <a:ext cx="50292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51910" name="Rectangle 6"/>
          <p:cNvSpPr>
            <a:spLocks noGrp="1" noChangeArrowheads="1"/>
          </p:cNvSpPr>
          <p:nvPr>
            <p:ph type="ftr" sz="quarter" idx="4"/>
          </p:nvPr>
        </p:nvSpPr>
        <p:spPr bwMode="auto">
          <a:xfrm>
            <a:off x="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a:defRPr sz="1200"/>
            </a:lvl1pPr>
          </a:lstStyle>
          <a:p>
            <a:endParaRPr lang="en-US"/>
          </a:p>
        </p:txBody>
      </p:sp>
      <p:sp>
        <p:nvSpPr>
          <p:cNvPr id="251911" name="Rectangle 7"/>
          <p:cNvSpPr>
            <a:spLocks noGrp="1" noChangeArrowheads="1"/>
          </p:cNvSpPr>
          <p:nvPr>
            <p:ph type="sldNum" sz="quarter" idx="5"/>
          </p:nvPr>
        </p:nvSpPr>
        <p:spPr bwMode="auto">
          <a:xfrm>
            <a:off x="388620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233A9779-DF60-BD4C-B8ED-91731A690EAA}" type="slidenum">
              <a:rPr lang="en-US"/>
              <a:pPr/>
              <a:t>‹#›</a:t>
            </a:fld>
            <a:endParaRPr lang="en-US"/>
          </a:p>
        </p:txBody>
      </p:sp>
    </p:spTree>
    <p:extLst>
      <p:ext uri="{BB962C8B-B14F-4D97-AF65-F5344CB8AC3E}">
        <p14:creationId xmlns:p14="http://schemas.microsoft.com/office/powerpoint/2010/main" val="371643107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charset="0"/>
        <a:ea typeface="ＭＳ Ｐゴシック" charset="-128"/>
        <a:cs typeface="+mn-cs"/>
      </a:defRPr>
    </a:lvl2pPr>
    <a:lvl3pPr marL="914400" algn="l" rtl="0" eaLnBrk="0" fontAlgn="base" hangingPunct="0">
      <a:spcBef>
        <a:spcPct val="30000"/>
      </a:spcBef>
      <a:spcAft>
        <a:spcPct val="0"/>
      </a:spcAft>
      <a:defRPr sz="1200" kern="1200">
        <a:solidFill>
          <a:schemeClr val="tx1"/>
        </a:solidFill>
        <a:latin typeface="Times New Roman" charset="0"/>
        <a:ea typeface="ＭＳ Ｐゴシック" charset="-128"/>
        <a:cs typeface="+mn-cs"/>
      </a:defRPr>
    </a:lvl3pPr>
    <a:lvl4pPr marL="1371600" algn="l" rtl="0" eaLnBrk="0" fontAlgn="base" hangingPunct="0">
      <a:spcBef>
        <a:spcPct val="30000"/>
      </a:spcBef>
      <a:spcAft>
        <a:spcPct val="0"/>
      </a:spcAft>
      <a:defRPr sz="1200" kern="1200">
        <a:solidFill>
          <a:schemeClr val="tx1"/>
        </a:solidFill>
        <a:latin typeface="Times New Roman" charset="0"/>
        <a:ea typeface="ＭＳ Ｐゴシック" charset="-128"/>
        <a:cs typeface="+mn-cs"/>
      </a:defRPr>
    </a:lvl4pPr>
    <a:lvl5pPr marL="1828800" algn="l" rtl="0" eaLnBrk="0" fontAlgn="base" hangingPunct="0">
      <a:spcBef>
        <a:spcPct val="30000"/>
      </a:spcBef>
      <a:spcAft>
        <a:spcPct val="0"/>
      </a:spcAft>
      <a:defRPr sz="1200" kern="1200">
        <a:solidFill>
          <a:schemeClr val="tx1"/>
        </a:solidFill>
        <a:latin typeface="Times New Roman" charset="0"/>
        <a:ea typeface="ＭＳ Ｐゴシック"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55EC2F5-A66D-EC4D-BDA7-EAFF85BAD71B}" type="slidenum">
              <a:rPr lang="en-US"/>
              <a:pPr/>
              <a:t>1</a:t>
            </a:fld>
            <a:endParaRPr lang="en-US"/>
          </a:p>
        </p:txBody>
      </p:sp>
      <p:sp>
        <p:nvSpPr>
          <p:cNvPr id="253954" name="Rectangle 2"/>
          <p:cNvSpPr>
            <a:spLocks noGrp="1" noRot="1" noChangeAspect="1" noChangeArrowheads="1" noTextEdit="1"/>
          </p:cNvSpPr>
          <p:nvPr>
            <p:ph type="sldImg"/>
          </p:nvPr>
        </p:nvSpPr>
        <p:spPr>
          <a:ln/>
        </p:spPr>
      </p:sp>
      <p:sp>
        <p:nvSpPr>
          <p:cNvPr id="25395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3A96189-A816-234D-875F-DD483AE0313D}" type="slidenum">
              <a:rPr lang="en-US"/>
              <a:pPr/>
              <a:t>10</a:t>
            </a:fld>
            <a:endParaRPr lang="en-US"/>
          </a:p>
        </p:txBody>
      </p:sp>
      <p:sp>
        <p:nvSpPr>
          <p:cNvPr id="263170" name="Rectangle 2"/>
          <p:cNvSpPr>
            <a:spLocks noGrp="1" noRot="1" noChangeAspect="1" noChangeArrowheads="1" noTextEdit="1"/>
          </p:cNvSpPr>
          <p:nvPr>
            <p:ph type="sldImg"/>
          </p:nvPr>
        </p:nvSpPr>
        <p:spPr>
          <a:ln/>
        </p:spPr>
      </p:sp>
      <p:sp>
        <p:nvSpPr>
          <p:cNvPr id="26317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B95516A-C608-A94D-9D5B-9B979F93B62A}" type="slidenum">
              <a:rPr lang="en-US"/>
              <a:pPr/>
              <a:t>11</a:t>
            </a:fld>
            <a:endParaRPr lang="en-US"/>
          </a:p>
        </p:txBody>
      </p:sp>
      <p:sp>
        <p:nvSpPr>
          <p:cNvPr id="264194" name="Rectangle 2"/>
          <p:cNvSpPr>
            <a:spLocks noGrp="1" noRot="1" noChangeAspect="1" noChangeArrowheads="1" noTextEdit="1"/>
          </p:cNvSpPr>
          <p:nvPr>
            <p:ph type="sldImg"/>
          </p:nvPr>
        </p:nvSpPr>
        <p:spPr>
          <a:ln/>
        </p:spPr>
      </p:sp>
      <p:sp>
        <p:nvSpPr>
          <p:cNvPr id="26419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D784AFD-CB2A-464D-AAB8-2A772F5B45DB}" type="slidenum">
              <a:rPr lang="en-US"/>
              <a:pPr/>
              <a:t>12</a:t>
            </a:fld>
            <a:endParaRPr lang="en-US"/>
          </a:p>
        </p:txBody>
      </p:sp>
      <p:sp>
        <p:nvSpPr>
          <p:cNvPr id="265218" name="Rectangle 2"/>
          <p:cNvSpPr>
            <a:spLocks noGrp="1" noRot="1" noChangeAspect="1" noChangeArrowheads="1" noTextEdit="1"/>
          </p:cNvSpPr>
          <p:nvPr>
            <p:ph type="sldImg"/>
          </p:nvPr>
        </p:nvSpPr>
        <p:spPr>
          <a:ln/>
        </p:spPr>
      </p:sp>
      <p:sp>
        <p:nvSpPr>
          <p:cNvPr id="26521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3EF7B82-862A-4C4A-B8D7-EBA2036252E7}" type="slidenum">
              <a:rPr lang="en-US"/>
              <a:pPr/>
              <a:t>13</a:t>
            </a:fld>
            <a:endParaRPr lang="en-US"/>
          </a:p>
        </p:txBody>
      </p:sp>
      <p:sp>
        <p:nvSpPr>
          <p:cNvPr id="266242" name="Rectangle 2"/>
          <p:cNvSpPr>
            <a:spLocks noGrp="1" noRot="1" noChangeAspect="1" noChangeArrowheads="1" noTextEdit="1"/>
          </p:cNvSpPr>
          <p:nvPr>
            <p:ph type="sldImg"/>
          </p:nvPr>
        </p:nvSpPr>
        <p:spPr>
          <a:ln/>
        </p:spPr>
      </p:sp>
      <p:sp>
        <p:nvSpPr>
          <p:cNvPr id="26624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90D345B-0F23-CB4F-84BC-1716CA8EE245}" type="slidenum">
              <a:rPr lang="en-US"/>
              <a:pPr/>
              <a:t>14</a:t>
            </a:fld>
            <a:endParaRPr lang="en-US"/>
          </a:p>
        </p:txBody>
      </p:sp>
      <p:sp>
        <p:nvSpPr>
          <p:cNvPr id="267266" name="Rectangle 2"/>
          <p:cNvSpPr>
            <a:spLocks noGrp="1" noRot="1" noChangeAspect="1" noChangeArrowheads="1" noTextEdit="1"/>
          </p:cNvSpPr>
          <p:nvPr>
            <p:ph type="sldImg"/>
          </p:nvPr>
        </p:nvSpPr>
        <p:spPr>
          <a:ln/>
        </p:spPr>
      </p:sp>
      <p:sp>
        <p:nvSpPr>
          <p:cNvPr id="26726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A55CD31-852E-944F-9EBE-9FF99A5AFFA4}" type="slidenum">
              <a:rPr lang="en-US"/>
              <a:pPr/>
              <a:t>15</a:t>
            </a:fld>
            <a:endParaRPr lang="en-US"/>
          </a:p>
        </p:txBody>
      </p:sp>
      <p:sp>
        <p:nvSpPr>
          <p:cNvPr id="268290" name="Rectangle 2"/>
          <p:cNvSpPr>
            <a:spLocks noGrp="1" noRot="1" noChangeAspect="1" noChangeArrowheads="1" noTextEdit="1"/>
          </p:cNvSpPr>
          <p:nvPr>
            <p:ph type="sldImg"/>
          </p:nvPr>
        </p:nvSpPr>
        <p:spPr>
          <a:ln/>
        </p:spPr>
      </p:sp>
      <p:sp>
        <p:nvSpPr>
          <p:cNvPr id="26829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8B74033-AB26-624D-BB91-A42CF0E1138B}" type="slidenum">
              <a:rPr lang="en-US"/>
              <a:pPr/>
              <a:t>16</a:t>
            </a:fld>
            <a:endParaRPr lang="en-US"/>
          </a:p>
        </p:txBody>
      </p:sp>
      <p:sp>
        <p:nvSpPr>
          <p:cNvPr id="269314" name="Rectangle 2"/>
          <p:cNvSpPr>
            <a:spLocks noGrp="1" noRot="1" noChangeAspect="1" noChangeArrowheads="1" noTextEdit="1"/>
          </p:cNvSpPr>
          <p:nvPr>
            <p:ph type="sldImg"/>
          </p:nvPr>
        </p:nvSpPr>
        <p:spPr>
          <a:ln/>
        </p:spPr>
      </p:sp>
      <p:sp>
        <p:nvSpPr>
          <p:cNvPr id="26931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7034B09-A96C-874E-859A-99C1720DF351}" type="slidenum">
              <a:rPr lang="en-US"/>
              <a:pPr/>
              <a:t>17</a:t>
            </a:fld>
            <a:endParaRPr lang="en-US"/>
          </a:p>
        </p:txBody>
      </p:sp>
      <p:sp>
        <p:nvSpPr>
          <p:cNvPr id="270338" name="Rectangle 2"/>
          <p:cNvSpPr>
            <a:spLocks noGrp="1" noRot="1" noChangeAspect="1" noChangeArrowheads="1" noTextEdit="1"/>
          </p:cNvSpPr>
          <p:nvPr>
            <p:ph type="sldImg"/>
          </p:nvPr>
        </p:nvSpPr>
        <p:spPr>
          <a:ln/>
        </p:spPr>
      </p:sp>
      <p:sp>
        <p:nvSpPr>
          <p:cNvPr id="27033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B2EEC96-DDEA-9E4F-9309-64DD2B83E8CD}" type="slidenum">
              <a:rPr lang="en-US"/>
              <a:pPr/>
              <a:t>18</a:t>
            </a:fld>
            <a:endParaRPr lang="en-US"/>
          </a:p>
        </p:txBody>
      </p:sp>
      <p:sp>
        <p:nvSpPr>
          <p:cNvPr id="271362" name="Rectangle 2"/>
          <p:cNvSpPr>
            <a:spLocks noGrp="1" noRot="1" noChangeAspect="1" noChangeArrowheads="1" noTextEdit="1"/>
          </p:cNvSpPr>
          <p:nvPr>
            <p:ph type="sldImg"/>
          </p:nvPr>
        </p:nvSpPr>
        <p:spPr>
          <a:ln/>
        </p:spPr>
      </p:sp>
      <p:sp>
        <p:nvSpPr>
          <p:cNvPr id="27136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4E98A11-CD0D-CF42-9A10-999326BFB008}" type="slidenum">
              <a:rPr lang="en-US"/>
              <a:pPr/>
              <a:t>19</a:t>
            </a:fld>
            <a:endParaRPr lang="en-US"/>
          </a:p>
        </p:txBody>
      </p:sp>
      <p:sp>
        <p:nvSpPr>
          <p:cNvPr id="272386" name="Rectangle 2"/>
          <p:cNvSpPr>
            <a:spLocks noGrp="1" noRot="1" noChangeAspect="1" noChangeArrowheads="1" noTextEdit="1"/>
          </p:cNvSpPr>
          <p:nvPr>
            <p:ph type="sldImg"/>
          </p:nvPr>
        </p:nvSpPr>
        <p:spPr>
          <a:ln/>
        </p:spPr>
      </p:sp>
      <p:sp>
        <p:nvSpPr>
          <p:cNvPr id="27238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E051D43-626F-5E48-BC41-A3DD50B8C43F}" type="slidenum">
              <a:rPr lang="en-US"/>
              <a:pPr/>
              <a:t>2</a:t>
            </a:fld>
            <a:endParaRPr lang="en-US"/>
          </a:p>
        </p:txBody>
      </p:sp>
      <p:sp>
        <p:nvSpPr>
          <p:cNvPr id="254978" name="Rectangle 2"/>
          <p:cNvSpPr>
            <a:spLocks noGrp="1" noRot="1" noChangeAspect="1" noChangeArrowheads="1" noTextEdit="1"/>
          </p:cNvSpPr>
          <p:nvPr>
            <p:ph type="sldImg"/>
          </p:nvPr>
        </p:nvSpPr>
        <p:spPr>
          <a:ln/>
        </p:spPr>
      </p:sp>
      <p:sp>
        <p:nvSpPr>
          <p:cNvPr id="25497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7122877-A977-1646-9E0E-97C5A526B660}" type="slidenum">
              <a:rPr lang="en-US"/>
              <a:pPr/>
              <a:t>20</a:t>
            </a:fld>
            <a:endParaRPr lang="en-US"/>
          </a:p>
        </p:txBody>
      </p:sp>
      <p:sp>
        <p:nvSpPr>
          <p:cNvPr id="273410" name="Rectangle 2"/>
          <p:cNvSpPr>
            <a:spLocks noGrp="1" noRot="1" noChangeAspect="1" noChangeArrowheads="1" noTextEdit="1"/>
          </p:cNvSpPr>
          <p:nvPr>
            <p:ph type="sldImg"/>
          </p:nvPr>
        </p:nvSpPr>
        <p:spPr>
          <a:ln/>
        </p:spPr>
      </p:sp>
      <p:sp>
        <p:nvSpPr>
          <p:cNvPr id="27341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ADF2A5B-1911-CD43-A748-73E4E63C70CB}" type="slidenum">
              <a:rPr lang="en-US"/>
              <a:pPr/>
              <a:t>21</a:t>
            </a:fld>
            <a:endParaRPr lang="en-US"/>
          </a:p>
        </p:txBody>
      </p:sp>
      <p:sp>
        <p:nvSpPr>
          <p:cNvPr id="274434" name="Rectangle 2"/>
          <p:cNvSpPr>
            <a:spLocks noGrp="1" noRot="1" noChangeAspect="1" noChangeArrowheads="1" noTextEdit="1"/>
          </p:cNvSpPr>
          <p:nvPr>
            <p:ph type="sldImg"/>
          </p:nvPr>
        </p:nvSpPr>
        <p:spPr>
          <a:ln/>
        </p:spPr>
      </p:sp>
      <p:sp>
        <p:nvSpPr>
          <p:cNvPr id="27443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D5F1F17-578F-A34D-8E3D-572EA48C195F}" type="slidenum">
              <a:rPr lang="en-US"/>
              <a:pPr/>
              <a:t>22</a:t>
            </a:fld>
            <a:endParaRPr lang="en-US"/>
          </a:p>
        </p:txBody>
      </p:sp>
      <p:sp>
        <p:nvSpPr>
          <p:cNvPr id="275458" name="Rectangle 2"/>
          <p:cNvSpPr>
            <a:spLocks noGrp="1" noRot="1" noChangeAspect="1" noChangeArrowheads="1" noTextEdit="1"/>
          </p:cNvSpPr>
          <p:nvPr>
            <p:ph type="sldImg"/>
          </p:nvPr>
        </p:nvSpPr>
        <p:spPr>
          <a:ln/>
        </p:spPr>
      </p:sp>
      <p:sp>
        <p:nvSpPr>
          <p:cNvPr id="27545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420E577-C5B5-4845-AF52-327F833B3065}" type="slidenum">
              <a:rPr lang="en-US"/>
              <a:pPr/>
              <a:t>23</a:t>
            </a:fld>
            <a:endParaRPr lang="en-US"/>
          </a:p>
        </p:txBody>
      </p:sp>
      <p:sp>
        <p:nvSpPr>
          <p:cNvPr id="276482" name="Rectangle 2"/>
          <p:cNvSpPr>
            <a:spLocks noGrp="1" noRot="1" noChangeAspect="1" noChangeArrowheads="1" noTextEdit="1"/>
          </p:cNvSpPr>
          <p:nvPr>
            <p:ph type="sldImg"/>
          </p:nvPr>
        </p:nvSpPr>
        <p:spPr>
          <a:ln/>
        </p:spPr>
      </p:sp>
      <p:sp>
        <p:nvSpPr>
          <p:cNvPr id="27648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194E8D6-B60D-774B-8176-7C162F8BAD1D}" type="slidenum">
              <a:rPr lang="en-US"/>
              <a:pPr/>
              <a:t>24</a:t>
            </a:fld>
            <a:endParaRPr lang="en-US"/>
          </a:p>
        </p:txBody>
      </p:sp>
      <p:sp>
        <p:nvSpPr>
          <p:cNvPr id="277506" name="Rectangle 2"/>
          <p:cNvSpPr>
            <a:spLocks noGrp="1" noRot="1" noChangeAspect="1" noChangeArrowheads="1" noTextEdit="1"/>
          </p:cNvSpPr>
          <p:nvPr>
            <p:ph type="sldImg"/>
          </p:nvPr>
        </p:nvSpPr>
        <p:spPr>
          <a:ln/>
        </p:spPr>
      </p:sp>
      <p:sp>
        <p:nvSpPr>
          <p:cNvPr id="27750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C103467-22FF-FA4E-A941-54B6E1ABA3C2}" type="slidenum">
              <a:rPr lang="en-US"/>
              <a:pPr/>
              <a:t>25</a:t>
            </a:fld>
            <a:endParaRPr lang="en-US"/>
          </a:p>
        </p:txBody>
      </p:sp>
      <p:sp>
        <p:nvSpPr>
          <p:cNvPr id="278530" name="Rectangle 2"/>
          <p:cNvSpPr>
            <a:spLocks noGrp="1" noRot="1" noChangeAspect="1" noChangeArrowheads="1" noTextEdit="1"/>
          </p:cNvSpPr>
          <p:nvPr>
            <p:ph type="sldImg"/>
          </p:nvPr>
        </p:nvSpPr>
        <p:spPr>
          <a:ln/>
        </p:spPr>
      </p:sp>
      <p:sp>
        <p:nvSpPr>
          <p:cNvPr id="27853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CFEEC85-4D93-954A-B95F-37D9BBAFDB2A}" type="slidenum">
              <a:rPr lang="en-US"/>
              <a:pPr/>
              <a:t>26</a:t>
            </a:fld>
            <a:endParaRPr lang="en-US"/>
          </a:p>
        </p:txBody>
      </p:sp>
      <p:sp>
        <p:nvSpPr>
          <p:cNvPr id="279554" name="Rectangle 2"/>
          <p:cNvSpPr>
            <a:spLocks noGrp="1" noRot="1" noChangeAspect="1" noChangeArrowheads="1" noTextEdit="1"/>
          </p:cNvSpPr>
          <p:nvPr>
            <p:ph type="sldImg"/>
          </p:nvPr>
        </p:nvSpPr>
        <p:spPr>
          <a:ln/>
        </p:spPr>
      </p:sp>
      <p:sp>
        <p:nvSpPr>
          <p:cNvPr id="27955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E1686DC-28FA-FD44-8D39-F2FEA38DDB94}" type="slidenum">
              <a:rPr lang="en-US"/>
              <a:pPr/>
              <a:t>27</a:t>
            </a:fld>
            <a:endParaRPr lang="en-US"/>
          </a:p>
        </p:txBody>
      </p:sp>
      <p:sp>
        <p:nvSpPr>
          <p:cNvPr id="280578" name="Rectangle 2"/>
          <p:cNvSpPr>
            <a:spLocks noGrp="1" noRot="1" noChangeAspect="1" noChangeArrowheads="1" noTextEdit="1"/>
          </p:cNvSpPr>
          <p:nvPr>
            <p:ph type="sldImg"/>
          </p:nvPr>
        </p:nvSpPr>
        <p:spPr>
          <a:ln/>
        </p:spPr>
      </p:sp>
      <p:sp>
        <p:nvSpPr>
          <p:cNvPr id="28057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C0AFC29-EFAF-334D-A750-5DCA475DD93A}" type="slidenum">
              <a:rPr lang="en-US"/>
              <a:pPr/>
              <a:t>28</a:t>
            </a:fld>
            <a:endParaRPr lang="en-US"/>
          </a:p>
        </p:txBody>
      </p:sp>
      <p:sp>
        <p:nvSpPr>
          <p:cNvPr id="281602" name="Rectangle 2"/>
          <p:cNvSpPr>
            <a:spLocks noGrp="1" noRot="1" noChangeAspect="1" noChangeArrowheads="1" noTextEdit="1"/>
          </p:cNvSpPr>
          <p:nvPr>
            <p:ph type="sldImg"/>
          </p:nvPr>
        </p:nvSpPr>
        <p:spPr>
          <a:ln/>
        </p:spPr>
      </p:sp>
      <p:sp>
        <p:nvSpPr>
          <p:cNvPr id="281603" name="Rectangle 3"/>
          <p:cNvSpPr>
            <a:spLocks noGrp="1" noChangeArrowheads="1"/>
          </p:cNvSpPr>
          <p:nvPr>
            <p:ph type="body" idx="1"/>
          </p:nvPr>
        </p:nvSpPr>
        <p:spPr/>
        <p:txBody>
          <a:bodyPr/>
          <a:lstStyle/>
          <a:p>
            <a:endParaRPr lang="en-US" dirty="0"/>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50BB59A-407C-F044-8BFF-F68D2B652B0A}" type="slidenum">
              <a:rPr lang="en-US"/>
              <a:pPr/>
              <a:t>29</a:t>
            </a:fld>
            <a:endParaRPr lang="en-US"/>
          </a:p>
        </p:txBody>
      </p:sp>
      <p:sp>
        <p:nvSpPr>
          <p:cNvPr id="282626" name="Rectangle 2"/>
          <p:cNvSpPr>
            <a:spLocks noGrp="1" noRot="1" noChangeAspect="1" noChangeArrowheads="1" noTextEdit="1"/>
          </p:cNvSpPr>
          <p:nvPr>
            <p:ph type="sldImg"/>
          </p:nvPr>
        </p:nvSpPr>
        <p:spPr>
          <a:ln/>
        </p:spPr>
      </p:sp>
      <p:sp>
        <p:nvSpPr>
          <p:cNvPr id="28262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67F1007-B36C-1A4E-9B2A-369344A28D67}" type="slidenum">
              <a:rPr lang="en-US"/>
              <a:pPr/>
              <a:t>3</a:t>
            </a:fld>
            <a:endParaRPr lang="en-US"/>
          </a:p>
        </p:txBody>
      </p:sp>
      <p:sp>
        <p:nvSpPr>
          <p:cNvPr id="256002" name="Rectangle 2"/>
          <p:cNvSpPr>
            <a:spLocks noGrp="1" noRot="1" noChangeAspect="1" noChangeArrowheads="1" noTextEdit="1"/>
          </p:cNvSpPr>
          <p:nvPr>
            <p:ph type="sldImg"/>
          </p:nvPr>
        </p:nvSpPr>
        <p:spPr>
          <a:ln/>
        </p:spPr>
      </p:sp>
      <p:sp>
        <p:nvSpPr>
          <p:cNvPr id="25600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B3B51E5-2FE7-A84F-AFC6-A037A4753517}" type="slidenum">
              <a:rPr lang="en-US"/>
              <a:pPr/>
              <a:t>30</a:t>
            </a:fld>
            <a:endParaRPr lang="en-US"/>
          </a:p>
        </p:txBody>
      </p:sp>
      <p:sp>
        <p:nvSpPr>
          <p:cNvPr id="283650" name="Rectangle 2"/>
          <p:cNvSpPr>
            <a:spLocks noGrp="1" noRot="1" noChangeAspect="1" noChangeArrowheads="1" noTextEdit="1"/>
          </p:cNvSpPr>
          <p:nvPr>
            <p:ph type="sldImg"/>
          </p:nvPr>
        </p:nvSpPr>
        <p:spPr>
          <a:ln/>
        </p:spPr>
      </p:sp>
      <p:sp>
        <p:nvSpPr>
          <p:cNvPr id="28365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4012061-B829-D747-941D-C9F6C5BA8E17}" type="slidenum">
              <a:rPr lang="en-US"/>
              <a:pPr/>
              <a:t>31</a:t>
            </a:fld>
            <a:endParaRPr lang="en-US"/>
          </a:p>
        </p:txBody>
      </p:sp>
      <p:sp>
        <p:nvSpPr>
          <p:cNvPr id="284674" name="Rectangle 2"/>
          <p:cNvSpPr>
            <a:spLocks noGrp="1" noRot="1" noChangeAspect="1" noChangeArrowheads="1" noTextEdit="1"/>
          </p:cNvSpPr>
          <p:nvPr>
            <p:ph type="sldImg"/>
          </p:nvPr>
        </p:nvSpPr>
        <p:spPr>
          <a:ln/>
        </p:spPr>
      </p:sp>
      <p:sp>
        <p:nvSpPr>
          <p:cNvPr id="28467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988A15F-E15D-5342-9B4C-BA17246174B7}" type="slidenum">
              <a:rPr lang="en-US"/>
              <a:pPr/>
              <a:t>32</a:t>
            </a:fld>
            <a:endParaRPr lang="en-US"/>
          </a:p>
        </p:txBody>
      </p:sp>
      <p:sp>
        <p:nvSpPr>
          <p:cNvPr id="285698" name="Rectangle 2"/>
          <p:cNvSpPr>
            <a:spLocks noGrp="1" noRot="1" noChangeAspect="1" noChangeArrowheads="1" noTextEdit="1"/>
          </p:cNvSpPr>
          <p:nvPr>
            <p:ph type="sldImg"/>
          </p:nvPr>
        </p:nvSpPr>
        <p:spPr>
          <a:ln/>
        </p:spPr>
      </p:sp>
      <p:sp>
        <p:nvSpPr>
          <p:cNvPr id="285699" name="Rectangle 3"/>
          <p:cNvSpPr>
            <a:spLocks noGrp="1" noChangeArrowheads="1"/>
          </p:cNvSpPr>
          <p:nvPr>
            <p:ph type="body" idx="1"/>
          </p:nvPr>
        </p:nvSpPr>
        <p:spPr/>
        <p:txBody>
          <a:bodyPr/>
          <a:lstStyle/>
          <a:p>
            <a:r>
              <a:rPr lang="en-US" dirty="0" smtClean="0"/>
              <a:t>Fred will increase his mass if he makes</a:t>
            </a:r>
            <a:r>
              <a:rPr lang="en-US" baseline="0" dirty="0" smtClean="0"/>
              <a:t> a habit of this.  And if his mass increases, then his inertia increases.</a:t>
            </a:r>
            <a:endParaRPr lang="en-US" dirty="0"/>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D1FF918-AE55-364D-B53C-37628695E854}" type="slidenum">
              <a:rPr lang="en-US"/>
              <a:pPr/>
              <a:t>33</a:t>
            </a:fld>
            <a:endParaRPr lang="en-US"/>
          </a:p>
        </p:txBody>
      </p:sp>
      <p:sp>
        <p:nvSpPr>
          <p:cNvPr id="286722" name="Rectangle 2"/>
          <p:cNvSpPr>
            <a:spLocks noGrp="1" noRot="1" noChangeAspect="1" noChangeArrowheads="1" noTextEdit="1"/>
          </p:cNvSpPr>
          <p:nvPr>
            <p:ph type="sldImg"/>
          </p:nvPr>
        </p:nvSpPr>
        <p:spPr>
          <a:ln/>
        </p:spPr>
      </p:sp>
      <p:sp>
        <p:nvSpPr>
          <p:cNvPr id="28672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6C72EB3-B8B8-E646-B4D3-D78747A6D61C}" type="slidenum">
              <a:rPr lang="en-US"/>
              <a:pPr/>
              <a:t>34</a:t>
            </a:fld>
            <a:endParaRPr lang="en-US"/>
          </a:p>
        </p:txBody>
      </p:sp>
      <p:sp>
        <p:nvSpPr>
          <p:cNvPr id="287746" name="Rectangle 2"/>
          <p:cNvSpPr>
            <a:spLocks noGrp="1" noRot="1" noChangeAspect="1" noChangeArrowheads="1" noTextEdit="1"/>
          </p:cNvSpPr>
          <p:nvPr>
            <p:ph type="sldImg"/>
          </p:nvPr>
        </p:nvSpPr>
        <p:spPr>
          <a:ln/>
        </p:spPr>
      </p:sp>
      <p:sp>
        <p:nvSpPr>
          <p:cNvPr id="28774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3B74154-EC18-4D49-9CC6-782A1931997F}" type="slidenum">
              <a:rPr lang="en-US"/>
              <a:pPr/>
              <a:t>35</a:t>
            </a:fld>
            <a:endParaRPr lang="en-US"/>
          </a:p>
        </p:txBody>
      </p:sp>
      <p:sp>
        <p:nvSpPr>
          <p:cNvPr id="288770" name="Rectangle 2"/>
          <p:cNvSpPr>
            <a:spLocks noGrp="1" noRot="1" noChangeAspect="1" noChangeArrowheads="1" noTextEdit="1"/>
          </p:cNvSpPr>
          <p:nvPr>
            <p:ph type="sldImg"/>
          </p:nvPr>
        </p:nvSpPr>
        <p:spPr>
          <a:ln/>
        </p:spPr>
      </p:sp>
      <p:sp>
        <p:nvSpPr>
          <p:cNvPr id="28877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CB85B89-78DF-3646-A88C-529FA9C63F26}" type="slidenum">
              <a:rPr lang="en-US"/>
              <a:pPr/>
              <a:t>36</a:t>
            </a:fld>
            <a:endParaRPr lang="en-US"/>
          </a:p>
        </p:txBody>
      </p:sp>
      <p:sp>
        <p:nvSpPr>
          <p:cNvPr id="289794" name="Rectangle 2"/>
          <p:cNvSpPr>
            <a:spLocks noGrp="1" noRot="1" noChangeAspect="1" noChangeArrowheads="1" noTextEdit="1"/>
          </p:cNvSpPr>
          <p:nvPr>
            <p:ph type="sldImg"/>
          </p:nvPr>
        </p:nvSpPr>
        <p:spPr>
          <a:ln/>
        </p:spPr>
      </p:sp>
      <p:sp>
        <p:nvSpPr>
          <p:cNvPr id="28979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CA593F4-1004-B64E-BE85-7C3492D0B27D}" type="slidenum">
              <a:rPr lang="en-US"/>
              <a:pPr/>
              <a:t>37</a:t>
            </a:fld>
            <a:endParaRPr lang="en-US"/>
          </a:p>
        </p:txBody>
      </p:sp>
      <p:sp>
        <p:nvSpPr>
          <p:cNvPr id="290818" name="Rectangle 2"/>
          <p:cNvSpPr>
            <a:spLocks noGrp="1" noRot="1" noChangeAspect="1" noChangeArrowheads="1" noTextEdit="1"/>
          </p:cNvSpPr>
          <p:nvPr>
            <p:ph type="sldImg"/>
          </p:nvPr>
        </p:nvSpPr>
        <p:spPr>
          <a:ln/>
        </p:spPr>
      </p:sp>
      <p:sp>
        <p:nvSpPr>
          <p:cNvPr id="29081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F041663-D6AC-9944-B2E4-9ADA1345EF58}" type="slidenum">
              <a:rPr lang="en-US"/>
              <a:pPr/>
              <a:t>38</a:t>
            </a:fld>
            <a:endParaRPr lang="en-US"/>
          </a:p>
        </p:txBody>
      </p:sp>
      <p:sp>
        <p:nvSpPr>
          <p:cNvPr id="291842" name="Rectangle 2"/>
          <p:cNvSpPr>
            <a:spLocks noGrp="1" noRot="1" noChangeAspect="1" noChangeArrowheads="1" noTextEdit="1"/>
          </p:cNvSpPr>
          <p:nvPr>
            <p:ph type="sldImg"/>
          </p:nvPr>
        </p:nvSpPr>
        <p:spPr>
          <a:ln/>
        </p:spPr>
      </p:sp>
      <p:sp>
        <p:nvSpPr>
          <p:cNvPr id="291843" name="Rectangle 3"/>
          <p:cNvSpPr>
            <a:spLocks noGrp="1" noChangeArrowheads="1"/>
          </p:cNvSpPr>
          <p:nvPr>
            <p:ph type="body" idx="1"/>
          </p:nvPr>
        </p:nvSpPr>
        <p:spPr/>
        <p:txBody>
          <a:bodyPr/>
          <a:lstStyle/>
          <a:p>
            <a:r>
              <a:rPr lang="en-US" dirty="0" smtClean="0"/>
              <a:t>C) A hockey puck</a:t>
            </a:r>
            <a:r>
              <a:rPr lang="en-US" baseline="0" dirty="0" smtClean="0"/>
              <a:t> moving at constant velocity across ice</a:t>
            </a:r>
            <a:endParaRPr lang="en-US" dirty="0"/>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F1CB7FA-461E-E742-B687-B1841A0FC513}" type="slidenum">
              <a:rPr lang="en-US"/>
              <a:pPr/>
              <a:t>39</a:t>
            </a:fld>
            <a:endParaRPr lang="en-US"/>
          </a:p>
        </p:txBody>
      </p:sp>
      <p:sp>
        <p:nvSpPr>
          <p:cNvPr id="292866" name="Rectangle 2"/>
          <p:cNvSpPr>
            <a:spLocks noGrp="1" noRot="1" noChangeAspect="1" noChangeArrowheads="1" noTextEdit="1"/>
          </p:cNvSpPr>
          <p:nvPr>
            <p:ph type="sldImg"/>
          </p:nvPr>
        </p:nvSpPr>
        <p:spPr>
          <a:ln/>
        </p:spPr>
      </p:sp>
      <p:sp>
        <p:nvSpPr>
          <p:cNvPr id="29286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88B2020-6C03-7B4D-868C-A0AFAB644CF1}" type="slidenum">
              <a:rPr lang="en-US"/>
              <a:pPr/>
              <a:t>4</a:t>
            </a:fld>
            <a:endParaRPr lang="en-US"/>
          </a:p>
        </p:txBody>
      </p:sp>
      <p:sp>
        <p:nvSpPr>
          <p:cNvPr id="257026" name="Rectangle 2"/>
          <p:cNvSpPr>
            <a:spLocks noGrp="1" noRot="1" noChangeAspect="1" noChangeArrowheads="1" noTextEdit="1"/>
          </p:cNvSpPr>
          <p:nvPr>
            <p:ph type="sldImg"/>
          </p:nvPr>
        </p:nvSpPr>
        <p:spPr>
          <a:ln/>
        </p:spPr>
      </p:sp>
      <p:sp>
        <p:nvSpPr>
          <p:cNvPr id="25702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1943A35-2F6A-5344-BCB7-C0C6CDC4F267}" type="slidenum">
              <a:rPr lang="en-US"/>
              <a:pPr/>
              <a:t>40</a:t>
            </a:fld>
            <a:endParaRPr lang="en-US"/>
          </a:p>
        </p:txBody>
      </p:sp>
      <p:sp>
        <p:nvSpPr>
          <p:cNvPr id="293890" name="Rectangle 2"/>
          <p:cNvSpPr>
            <a:spLocks noGrp="1" noRot="1" noChangeAspect="1" noChangeArrowheads="1" noTextEdit="1"/>
          </p:cNvSpPr>
          <p:nvPr>
            <p:ph type="sldImg"/>
          </p:nvPr>
        </p:nvSpPr>
        <p:spPr>
          <a:ln/>
        </p:spPr>
      </p:sp>
      <p:sp>
        <p:nvSpPr>
          <p:cNvPr id="293891" name="Rectangle 3"/>
          <p:cNvSpPr>
            <a:spLocks noGrp="1" noChangeArrowheads="1"/>
          </p:cNvSpPr>
          <p:nvPr>
            <p:ph type="body" idx="1"/>
          </p:nvPr>
        </p:nvSpPr>
        <p:spPr/>
        <p:txBody>
          <a:bodyPr/>
          <a:lstStyle/>
          <a:p>
            <a:r>
              <a:rPr lang="en-US" dirty="0" smtClean="0"/>
              <a:t>None!  It</a:t>
            </a:r>
            <a:r>
              <a:rPr lang="en-US" baseline="0" dirty="0" smtClean="0"/>
              <a:t> doesn’t take any force to maintain a state of motion.  An object in motion, stays in motion and an object at rest, stays at rest.  In fact, a presence of any force would “ruin” such a state of motion and cause an acceleration.  </a:t>
            </a:r>
            <a:endParaRPr lang="en-US" dirty="0"/>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968AA67-E6D6-A44C-AFAA-C52C6BAF0345}" type="slidenum">
              <a:rPr lang="en-US"/>
              <a:pPr/>
              <a:t>41</a:t>
            </a:fld>
            <a:endParaRPr lang="en-US"/>
          </a:p>
        </p:txBody>
      </p:sp>
      <p:sp>
        <p:nvSpPr>
          <p:cNvPr id="294914" name="Rectangle 2"/>
          <p:cNvSpPr>
            <a:spLocks noGrp="1" noRot="1" noChangeAspect="1" noChangeArrowheads="1" noTextEdit="1"/>
          </p:cNvSpPr>
          <p:nvPr>
            <p:ph type="sldImg"/>
          </p:nvPr>
        </p:nvSpPr>
        <p:spPr>
          <a:ln/>
        </p:spPr>
      </p:sp>
      <p:sp>
        <p:nvSpPr>
          <p:cNvPr id="29491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81B6EE1-3B92-A649-93C5-070AA0146022}" type="slidenum">
              <a:rPr lang="en-US"/>
              <a:pPr/>
              <a:t>42</a:t>
            </a:fld>
            <a:endParaRPr lang="en-US"/>
          </a:p>
        </p:txBody>
      </p:sp>
      <p:sp>
        <p:nvSpPr>
          <p:cNvPr id="295938" name="Rectangle 2"/>
          <p:cNvSpPr>
            <a:spLocks noGrp="1" noRot="1" noChangeAspect="1" noChangeArrowheads="1" noTextEdit="1"/>
          </p:cNvSpPr>
          <p:nvPr>
            <p:ph type="sldImg"/>
          </p:nvPr>
        </p:nvSpPr>
        <p:spPr>
          <a:ln/>
        </p:spPr>
      </p:sp>
      <p:sp>
        <p:nvSpPr>
          <p:cNvPr id="29593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694A559-19B4-1E43-BC28-14CC1EA4AF02}" type="slidenum">
              <a:rPr lang="en-US"/>
              <a:pPr/>
              <a:t>43</a:t>
            </a:fld>
            <a:endParaRPr lang="en-US"/>
          </a:p>
        </p:txBody>
      </p:sp>
      <p:sp>
        <p:nvSpPr>
          <p:cNvPr id="296962" name="Rectangle 2"/>
          <p:cNvSpPr>
            <a:spLocks noGrp="1" noRot="1" noChangeAspect="1" noChangeArrowheads="1" noTextEdit="1"/>
          </p:cNvSpPr>
          <p:nvPr>
            <p:ph type="sldImg"/>
          </p:nvPr>
        </p:nvSpPr>
        <p:spPr>
          <a:ln/>
        </p:spPr>
      </p:sp>
      <p:sp>
        <p:nvSpPr>
          <p:cNvPr id="29696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4037736-E825-CF4D-83B3-A6B22BE1B98D}" type="slidenum">
              <a:rPr lang="en-US"/>
              <a:pPr/>
              <a:t>44</a:t>
            </a:fld>
            <a:endParaRPr lang="en-US"/>
          </a:p>
        </p:txBody>
      </p:sp>
      <p:sp>
        <p:nvSpPr>
          <p:cNvPr id="297986" name="Rectangle 2"/>
          <p:cNvSpPr>
            <a:spLocks noGrp="1" noRot="1" noChangeAspect="1" noChangeArrowheads="1" noTextEdit="1"/>
          </p:cNvSpPr>
          <p:nvPr>
            <p:ph type="sldImg"/>
          </p:nvPr>
        </p:nvSpPr>
        <p:spPr>
          <a:ln/>
        </p:spPr>
      </p:sp>
      <p:sp>
        <p:nvSpPr>
          <p:cNvPr id="29798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3205BAE-98FF-FB4D-AD08-EFBA5E2C79F1}" type="slidenum">
              <a:rPr lang="en-US"/>
              <a:pPr/>
              <a:t>45</a:t>
            </a:fld>
            <a:endParaRPr lang="en-US"/>
          </a:p>
        </p:txBody>
      </p:sp>
      <p:sp>
        <p:nvSpPr>
          <p:cNvPr id="299010" name="Rectangle 2"/>
          <p:cNvSpPr>
            <a:spLocks noGrp="1" noRot="1" noChangeAspect="1" noChangeArrowheads="1" noTextEdit="1"/>
          </p:cNvSpPr>
          <p:nvPr>
            <p:ph type="sldImg"/>
          </p:nvPr>
        </p:nvSpPr>
        <p:spPr>
          <a:ln/>
        </p:spPr>
      </p:sp>
      <p:sp>
        <p:nvSpPr>
          <p:cNvPr id="29901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35E091F-A1DD-D548-93AF-E59229F27734}" type="slidenum">
              <a:rPr lang="en-US"/>
              <a:pPr/>
              <a:t>46</a:t>
            </a:fld>
            <a:endParaRPr lang="en-US"/>
          </a:p>
        </p:txBody>
      </p:sp>
      <p:sp>
        <p:nvSpPr>
          <p:cNvPr id="300034" name="Rectangle 2"/>
          <p:cNvSpPr>
            <a:spLocks noGrp="1" noRot="1" noChangeAspect="1" noChangeArrowheads="1" noTextEdit="1"/>
          </p:cNvSpPr>
          <p:nvPr>
            <p:ph type="sldImg"/>
          </p:nvPr>
        </p:nvSpPr>
        <p:spPr>
          <a:ln/>
        </p:spPr>
      </p:sp>
      <p:sp>
        <p:nvSpPr>
          <p:cNvPr id="30003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73B9975-9051-B048-A472-C62DB48CF533}" type="slidenum">
              <a:rPr lang="en-US"/>
              <a:pPr/>
              <a:t>47</a:t>
            </a:fld>
            <a:endParaRPr lang="en-US"/>
          </a:p>
        </p:txBody>
      </p:sp>
      <p:sp>
        <p:nvSpPr>
          <p:cNvPr id="301058" name="Rectangle 2"/>
          <p:cNvSpPr>
            <a:spLocks noGrp="1" noRot="1" noChangeAspect="1" noChangeArrowheads="1" noTextEdit="1"/>
          </p:cNvSpPr>
          <p:nvPr>
            <p:ph type="sldImg"/>
          </p:nvPr>
        </p:nvSpPr>
        <p:spPr>
          <a:ln/>
        </p:spPr>
      </p:sp>
      <p:sp>
        <p:nvSpPr>
          <p:cNvPr id="30105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EF5EB8A-9C29-E843-A0A1-F9F2FF5E344E}" type="slidenum">
              <a:rPr lang="en-US"/>
              <a:pPr/>
              <a:t>48</a:t>
            </a:fld>
            <a:endParaRPr lang="en-US"/>
          </a:p>
        </p:txBody>
      </p:sp>
      <p:sp>
        <p:nvSpPr>
          <p:cNvPr id="302082" name="Rectangle 2"/>
          <p:cNvSpPr>
            <a:spLocks noGrp="1" noRot="1" noChangeAspect="1" noChangeArrowheads="1" noTextEdit="1"/>
          </p:cNvSpPr>
          <p:nvPr>
            <p:ph type="sldImg"/>
          </p:nvPr>
        </p:nvSpPr>
        <p:spPr>
          <a:ln/>
        </p:spPr>
      </p:sp>
      <p:sp>
        <p:nvSpPr>
          <p:cNvPr id="30208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F54C533-0FF9-C44F-8112-29A8E699F46F}" type="slidenum">
              <a:rPr lang="en-US"/>
              <a:pPr/>
              <a:t>49</a:t>
            </a:fld>
            <a:endParaRPr lang="en-US"/>
          </a:p>
        </p:txBody>
      </p:sp>
      <p:sp>
        <p:nvSpPr>
          <p:cNvPr id="303106" name="Rectangle 2"/>
          <p:cNvSpPr>
            <a:spLocks noGrp="1" noRot="1" noChangeAspect="1" noChangeArrowheads="1" noTextEdit="1"/>
          </p:cNvSpPr>
          <p:nvPr>
            <p:ph type="sldImg"/>
          </p:nvPr>
        </p:nvSpPr>
        <p:spPr>
          <a:ln/>
        </p:spPr>
      </p:sp>
      <p:sp>
        <p:nvSpPr>
          <p:cNvPr id="30310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EDD9923-9027-044F-A726-8EE8D39A6959}" type="slidenum">
              <a:rPr lang="en-US"/>
              <a:pPr/>
              <a:t>5</a:t>
            </a:fld>
            <a:endParaRPr lang="en-US"/>
          </a:p>
        </p:txBody>
      </p:sp>
      <p:sp>
        <p:nvSpPr>
          <p:cNvPr id="258050" name="Rectangle 2"/>
          <p:cNvSpPr>
            <a:spLocks noGrp="1" noRot="1" noChangeAspect="1" noChangeArrowheads="1" noTextEdit="1"/>
          </p:cNvSpPr>
          <p:nvPr>
            <p:ph type="sldImg"/>
          </p:nvPr>
        </p:nvSpPr>
        <p:spPr>
          <a:ln/>
        </p:spPr>
      </p:sp>
      <p:sp>
        <p:nvSpPr>
          <p:cNvPr id="25805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157FAAF-F80B-2E47-88C1-F0C1DC70EB6E}" type="slidenum">
              <a:rPr lang="en-US"/>
              <a:pPr/>
              <a:t>50</a:t>
            </a:fld>
            <a:endParaRPr lang="en-US"/>
          </a:p>
        </p:txBody>
      </p:sp>
      <p:sp>
        <p:nvSpPr>
          <p:cNvPr id="304130" name="Rectangle 2"/>
          <p:cNvSpPr>
            <a:spLocks noGrp="1" noRot="1" noChangeAspect="1" noChangeArrowheads="1" noTextEdit="1"/>
          </p:cNvSpPr>
          <p:nvPr>
            <p:ph type="sldImg"/>
          </p:nvPr>
        </p:nvSpPr>
        <p:spPr>
          <a:ln/>
        </p:spPr>
      </p:sp>
      <p:sp>
        <p:nvSpPr>
          <p:cNvPr id="30413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C80DD7B-95E1-C542-8FE6-2B2C822E2D08}" type="slidenum">
              <a:rPr lang="en-US"/>
              <a:pPr/>
              <a:t>51</a:t>
            </a:fld>
            <a:endParaRPr lang="en-US"/>
          </a:p>
        </p:txBody>
      </p:sp>
      <p:sp>
        <p:nvSpPr>
          <p:cNvPr id="305154" name="Rectangle 2"/>
          <p:cNvSpPr>
            <a:spLocks noGrp="1" noRot="1" noChangeAspect="1" noChangeArrowheads="1" noTextEdit="1"/>
          </p:cNvSpPr>
          <p:nvPr>
            <p:ph type="sldImg"/>
          </p:nvPr>
        </p:nvSpPr>
        <p:spPr>
          <a:ln/>
        </p:spPr>
      </p:sp>
      <p:sp>
        <p:nvSpPr>
          <p:cNvPr id="30515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A451030-BC2F-E140-8C4B-AA585EDE1B4C}" type="slidenum">
              <a:rPr lang="en-US"/>
              <a:pPr/>
              <a:t>6</a:t>
            </a:fld>
            <a:endParaRPr lang="en-US"/>
          </a:p>
        </p:txBody>
      </p:sp>
      <p:sp>
        <p:nvSpPr>
          <p:cNvPr id="259074" name="Rectangle 2"/>
          <p:cNvSpPr>
            <a:spLocks noGrp="1" noRot="1" noChangeAspect="1" noChangeArrowheads="1" noTextEdit="1"/>
          </p:cNvSpPr>
          <p:nvPr>
            <p:ph type="sldImg"/>
          </p:nvPr>
        </p:nvSpPr>
        <p:spPr>
          <a:ln/>
        </p:spPr>
      </p:sp>
      <p:sp>
        <p:nvSpPr>
          <p:cNvPr id="25907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39AE15B-E038-614C-8F1F-29C068218996}" type="slidenum">
              <a:rPr lang="en-US"/>
              <a:pPr/>
              <a:t>7</a:t>
            </a:fld>
            <a:endParaRPr lang="en-US"/>
          </a:p>
        </p:txBody>
      </p:sp>
      <p:sp>
        <p:nvSpPr>
          <p:cNvPr id="260098" name="Rectangle 2"/>
          <p:cNvSpPr>
            <a:spLocks noGrp="1" noRot="1" noChangeAspect="1" noChangeArrowheads="1" noTextEdit="1"/>
          </p:cNvSpPr>
          <p:nvPr>
            <p:ph type="sldImg"/>
          </p:nvPr>
        </p:nvSpPr>
        <p:spPr>
          <a:ln/>
        </p:spPr>
      </p:sp>
      <p:sp>
        <p:nvSpPr>
          <p:cNvPr id="26009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2D98B9F-56D0-4F4B-B302-7574FA25E8A0}" type="slidenum">
              <a:rPr lang="en-US"/>
              <a:pPr/>
              <a:t>8</a:t>
            </a:fld>
            <a:endParaRPr lang="en-US"/>
          </a:p>
        </p:txBody>
      </p:sp>
      <p:sp>
        <p:nvSpPr>
          <p:cNvPr id="261122" name="Rectangle 2"/>
          <p:cNvSpPr>
            <a:spLocks noGrp="1" noRot="1" noChangeAspect="1" noChangeArrowheads="1" noTextEdit="1"/>
          </p:cNvSpPr>
          <p:nvPr>
            <p:ph type="sldImg"/>
          </p:nvPr>
        </p:nvSpPr>
        <p:spPr>
          <a:ln/>
        </p:spPr>
      </p:sp>
      <p:sp>
        <p:nvSpPr>
          <p:cNvPr id="26112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D8082F7-4176-D342-BC08-77B864D22FD4}" type="slidenum">
              <a:rPr lang="en-US"/>
              <a:pPr/>
              <a:t>9</a:t>
            </a:fld>
            <a:endParaRPr lang="en-US"/>
          </a:p>
        </p:txBody>
      </p:sp>
      <p:sp>
        <p:nvSpPr>
          <p:cNvPr id="262146" name="Rectangle 2"/>
          <p:cNvSpPr>
            <a:spLocks noGrp="1" noRot="1" noChangeAspect="1" noChangeArrowheads="1" noTextEdit="1"/>
          </p:cNvSpPr>
          <p:nvPr>
            <p:ph type="sldImg"/>
          </p:nvPr>
        </p:nvSpPr>
        <p:spPr>
          <a:ln/>
        </p:spPr>
      </p:sp>
      <p:sp>
        <p:nvSpPr>
          <p:cNvPr id="262147" name="Rectangle 3"/>
          <p:cNvSpPr>
            <a:spLocks noGrp="1" noChangeArrowheads="1"/>
          </p:cNvSpPr>
          <p:nvPr>
            <p:ph type="body" idx="1"/>
          </p:nvPr>
        </p:nvSpPr>
        <p:spPr/>
        <p:txBody>
          <a:bodyP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smtClean="0"/>
            </a:lvl1pPr>
          </a:lstStyle>
          <a:p>
            <a:fld id="{6E50431A-ED9D-DE4B-A647-0837C543B697}" type="slidenum">
              <a:rPr lang="en-US"/>
              <a:pPr/>
              <a:t>‹#›</a:t>
            </a:fld>
            <a:endParaRPr lang="en-US"/>
          </a:p>
        </p:txBody>
      </p:sp>
    </p:spTree>
  </p:cSld>
  <p:clrMapOvr>
    <a:masterClrMapping/>
  </p:clrMapOvr>
  <p:transition>
    <p:zoom/>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smtClean="0"/>
            </a:lvl1pPr>
          </a:lstStyle>
          <a:p>
            <a:fld id="{DCC2DF71-7FE3-0649-8BA4-B8D83E3AE41F}" type="slidenum">
              <a:rPr lang="en-US"/>
              <a:pPr/>
              <a:t>‹#›</a:t>
            </a:fld>
            <a:endParaRPr lang="en-US"/>
          </a:p>
        </p:txBody>
      </p:sp>
    </p:spTree>
  </p:cSld>
  <p:clrMapOvr>
    <a:masterClrMapping/>
  </p:clrMapOvr>
  <p:transition>
    <p:zoom/>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609600"/>
            <a:ext cx="1943100" cy="5486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85800" y="609600"/>
            <a:ext cx="5676900" cy="5486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smtClean="0"/>
            </a:lvl1pPr>
          </a:lstStyle>
          <a:p>
            <a:fld id="{FEDCD5B1-D1E2-8146-BB9A-B1D9DD74344E}" type="slidenum">
              <a:rPr lang="en-US"/>
              <a:pPr/>
              <a:t>‹#›</a:t>
            </a:fld>
            <a:endParaRPr lang="en-US"/>
          </a:p>
        </p:txBody>
      </p:sp>
    </p:spTree>
  </p:cSld>
  <p:clrMapOvr>
    <a:masterClrMapping/>
  </p:clrMapOvr>
  <p:transition>
    <p:zoom/>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smtClean="0"/>
            </a:lvl1pPr>
          </a:lstStyle>
          <a:p>
            <a:fld id="{6C1A8A26-9ACF-C541-81B5-E4505F6E07BD}" type="slidenum">
              <a:rPr lang="en-US"/>
              <a:pPr/>
              <a:t>‹#›</a:t>
            </a:fld>
            <a:endParaRPr lang="en-US"/>
          </a:p>
        </p:txBody>
      </p:sp>
    </p:spTree>
  </p:cSld>
  <p:clrMapOvr>
    <a:masterClrMapping/>
  </p:clrMapOvr>
  <p:transition>
    <p:zoom/>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smtClean="0"/>
            </a:lvl1pPr>
          </a:lstStyle>
          <a:p>
            <a:fld id="{FA9FE1CD-CEE1-E544-9BDA-B3163B223DD0}" type="slidenum">
              <a:rPr lang="en-US"/>
              <a:pPr/>
              <a:t>‹#›</a:t>
            </a:fld>
            <a:endParaRPr lang="en-US"/>
          </a:p>
        </p:txBody>
      </p:sp>
    </p:spTree>
  </p:cSld>
  <p:clrMapOvr>
    <a:masterClrMapping/>
  </p:clrMapOvr>
  <p:transition>
    <p:zoom/>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smtClean="0"/>
            </a:lvl1pPr>
          </a:lstStyle>
          <a:p>
            <a:fld id="{768E2900-E6ED-7C47-9C37-41734F8931C1}" type="slidenum">
              <a:rPr lang="en-US"/>
              <a:pPr/>
              <a:t>‹#›</a:t>
            </a:fld>
            <a:endParaRPr lang="en-US"/>
          </a:p>
        </p:txBody>
      </p:sp>
    </p:spTree>
  </p:cSld>
  <p:clrMapOvr>
    <a:masterClrMapping/>
  </p:clrMapOvr>
  <p:transition>
    <p:zoom/>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a:p>
        </p:txBody>
      </p:sp>
      <p:sp>
        <p:nvSpPr>
          <p:cNvPr id="8" name="Footer Placeholder 7"/>
          <p:cNvSpPr>
            <a:spLocks noGrp="1"/>
          </p:cNvSpPr>
          <p:nvPr>
            <p:ph type="ftr" sz="quarter" idx="11"/>
          </p:nvPr>
        </p:nvSpPr>
        <p:spPr/>
        <p:txBody>
          <a:bodyPr/>
          <a:lstStyle>
            <a:lvl1pPr>
              <a:defRPr/>
            </a:lvl1pPr>
          </a:lstStyle>
          <a:p>
            <a:endParaRPr lang="en-US"/>
          </a:p>
        </p:txBody>
      </p:sp>
      <p:sp>
        <p:nvSpPr>
          <p:cNvPr id="9" name="Slide Number Placeholder 8"/>
          <p:cNvSpPr>
            <a:spLocks noGrp="1"/>
          </p:cNvSpPr>
          <p:nvPr>
            <p:ph type="sldNum" sz="quarter" idx="12"/>
          </p:nvPr>
        </p:nvSpPr>
        <p:spPr/>
        <p:txBody>
          <a:bodyPr/>
          <a:lstStyle>
            <a:lvl1pPr>
              <a:defRPr smtClean="0"/>
            </a:lvl1pPr>
          </a:lstStyle>
          <a:p>
            <a:fld id="{36DCDB8D-2E62-6E41-A001-09CAD0FA74E7}" type="slidenum">
              <a:rPr lang="en-US"/>
              <a:pPr/>
              <a:t>‹#›</a:t>
            </a:fld>
            <a:endParaRPr lang="en-US"/>
          </a:p>
        </p:txBody>
      </p:sp>
    </p:spTree>
  </p:cSld>
  <p:clrMapOvr>
    <a:masterClrMapping/>
  </p:clrMapOvr>
  <p:transition>
    <p:zoom/>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a:p>
        </p:txBody>
      </p:sp>
      <p:sp>
        <p:nvSpPr>
          <p:cNvPr id="4" name="Footer Placeholder 3"/>
          <p:cNvSpPr>
            <a:spLocks noGrp="1"/>
          </p:cNvSpPr>
          <p:nvPr>
            <p:ph type="ftr" sz="quarter" idx="11"/>
          </p:nvPr>
        </p:nvSpPr>
        <p:spPr/>
        <p:txBody>
          <a:bodyPr/>
          <a:lstStyle>
            <a:lvl1pPr>
              <a:defRPr/>
            </a:lvl1pPr>
          </a:lstStyle>
          <a:p>
            <a:endParaRPr lang="en-US"/>
          </a:p>
        </p:txBody>
      </p:sp>
      <p:sp>
        <p:nvSpPr>
          <p:cNvPr id="5" name="Slide Number Placeholder 4"/>
          <p:cNvSpPr>
            <a:spLocks noGrp="1"/>
          </p:cNvSpPr>
          <p:nvPr>
            <p:ph type="sldNum" sz="quarter" idx="12"/>
          </p:nvPr>
        </p:nvSpPr>
        <p:spPr/>
        <p:txBody>
          <a:bodyPr/>
          <a:lstStyle>
            <a:lvl1pPr>
              <a:defRPr smtClean="0"/>
            </a:lvl1pPr>
          </a:lstStyle>
          <a:p>
            <a:fld id="{6A6065F2-8550-0A4F-AFB3-2B99EAB6C7E0}" type="slidenum">
              <a:rPr lang="en-US"/>
              <a:pPr/>
              <a:t>‹#›</a:t>
            </a:fld>
            <a:endParaRPr lang="en-US"/>
          </a:p>
        </p:txBody>
      </p:sp>
    </p:spTree>
  </p:cSld>
  <p:clrMapOvr>
    <a:masterClrMapping/>
  </p:clrMapOvr>
  <p:transition>
    <p:zoom/>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3"/>
          <p:cNvSpPr>
            <a:spLocks noGrp="1"/>
          </p:cNvSpPr>
          <p:nvPr>
            <p:ph type="sldNum" sz="quarter" idx="12"/>
          </p:nvPr>
        </p:nvSpPr>
        <p:spPr/>
        <p:txBody>
          <a:bodyPr/>
          <a:lstStyle>
            <a:lvl1pPr>
              <a:defRPr smtClean="0"/>
            </a:lvl1pPr>
          </a:lstStyle>
          <a:p>
            <a:fld id="{DD61A241-6F6D-5D4C-B3FC-9179DA5280FB}" type="slidenum">
              <a:rPr lang="en-US"/>
              <a:pPr/>
              <a:t>‹#›</a:t>
            </a:fld>
            <a:endParaRPr lang="en-US"/>
          </a:p>
        </p:txBody>
      </p:sp>
    </p:spTree>
  </p:cSld>
  <p:clrMapOvr>
    <a:masterClrMapping/>
  </p:clrMapOvr>
  <p:transition>
    <p:zoom/>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smtClean="0"/>
            </a:lvl1pPr>
          </a:lstStyle>
          <a:p>
            <a:fld id="{F6ABE646-9A9D-E842-B084-1242D436043E}" type="slidenum">
              <a:rPr lang="en-US"/>
              <a:pPr/>
              <a:t>‹#›</a:t>
            </a:fld>
            <a:endParaRPr lang="en-US"/>
          </a:p>
        </p:txBody>
      </p:sp>
    </p:spTree>
  </p:cSld>
  <p:clrMapOvr>
    <a:masterClrMapping/>
  </p:clrMapOvr>
  <p:transition>
    <p:zoom/>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smtClean="0"/>
            </a:lvl1pPr>
          </a:lstStyle>
          <a:p>
            <a:fld id="{63EA1334-EA98-054A-901D-5CA4EC79AF9E}" type="slidenum">
              <a:rPr lang="en-US"/>
              <a:pPr/>
              <a:t>‹#›</a:t>
            </a:fld>
            <a:endParaRPr lang="en-US"/>
          </a:p>
        </p:txBody>
      </p:sp>
    </p:spTree>
  </p:cSld>
  <p:clrMapOvr>
    <a:masterClrMapping/>
  </p:clrMapOvr>
  <p:transition>
    <p:zoom/>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3366FF"/>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609600"/>
            <a:ext cx="77724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7" name="Rectangle 3"/>
          <p:cNvSpPr>
            <a:spLocks noGrp="1" noChangeArrowheads="1"/>
          </p:cNvSpPr>
          <p:nvPr>
            <p:ph type="body" idx="1"/>
          </p:nvPr>
        </p:nvSpPr>
        <p:spPr bwMode="auto">
          <a:xfrm>
            <a:off x="685800" y="1981200"/>
            <a:ext cx="7772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28" name="Rectangle 4"/>
          <p:cNvSpPr>
            <a:spLocks noGrp="1" noChangeArrowheads="1"/>
          </p:cNvSpPr>
          <p:nvPr>
            <p:ph type="dt" sz="half" idx="2"/>
          </p:nvPr>
        </p:nvSpPr>
        <p:spPr bwMode="auto">
          <a:xfrm>
            <a:off x="6858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400"/>
            </a:lvl1pPr>
          </a:lstStyle>
          <a:p>
            <a:endParaRPr lang="en-US"/>
          </a:p>
        </p:txBody>
      </p:sp>
      <p:sp>
        <p:nvSpPr>
          <p:cNvPr id="1029" name="Rectangle 5"/>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endParaRPr lang="en-US"/>
          </a:p>
        </p:txBody>
      </p:sp>
      <p:sp>
        <p:nvSpPr>
          <p:cNvPr id="1030" name="Rectangle 6"/>
          <p:cNvSpPr>
            <a:spLocks noGrp="1" noChangeArrowheads="1"/>
          </p:cNvSpPr>
          <p:nvPr>
            <p:ph type="sldNum" sz="quarter" idx="4"/>
          </p:nvPr>
        </p:nvSpPr>
        <p:spPr bwMode="auto">
          <a:xfrm>
            <a:off x="65532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fld id="{3DA1B8DA-93BA-F942-9B8D-55999A3DFF27}"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p:zoom/>
  </p:transition>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Times New Roman" charset="0"/>
        </a:defRPr>
      </a:lvl2pPr>
      <a:lvl3pPr algn="ctr" rtl="0" eaLnBrk="0" fontAlgn="base" hangingPunct="0">
        <a:spcBef>
          <a:spcPct val="0"/>
        </a:spcBef>
        <a:spcAft>
          <a:spcPct val="0"/>
        </a:spcAft>
        <a:defRPr sz="4400">
          <a:solidFill>
            <a:schemeClr val="tx2"/>
          </a:solidFill>
          <a:latin typeface="Times New Roman" charset="0"/>
        </a:defRPr>
      </a:lvl3pPr>
      <a:lvl4pPr algn="ctr" rtl="0" eaLnBrk="0" fontAlgn="base" hangingPunct="0">
        <a:spcBef>
          <a:spcPct val="0"/>
        </a:spcBef>
        <a:spcAft>
          <a:spcPct val="0"/>
        </a:spcAft>
        <a:defRPr sz="4400">
          <a:solidFill>
            <a:schemeClr val="tx2"/>
          </a:solidFill>
          <a:latin typeface="Times New Roman" charset="0"/>
        </a:defRPr>
      </a:lvl4pPr>
      <a:lvl5pPr algn="ctr" rtl="0" eaLnBrk="0" fontAlgn="base" hangingPunct="0">
        <a:spcBef>
          <a:spcPct val="0"/>
        </a:spcBef>
        <a:spcAft>
          <a:spcPct val="0"/>
        </a:spcAft>
        <a:defRPr sz="4400">
          <a:solidFill>
            <a:schemeClr val="tx2"/>
          </a:solidFill>
          <a:latin typeface="Times New Roman" charset="0"/>
        </a:defRPr>
      </a:lvl5pPr>
      <a:lvl6pPr marL="457200" algn="ctr" rtl="0" eaLnBrk="0" fontAlgn="base" hangingPunct="0">
        <a:spcBef>
          <a:spcPct val="0"/>
        </a:spcBef>
        <a:spcAft>
          <a:spcPct val="0"/>
        </a:spcAft>
        <a:defRPr sz="4400">
          <a:solidFill>
            <a:schemeClr val="tx2"/>
          </a:solidFill>
          <a:latin typeface="Times New Roman" charset="0"/>
        </a:defRPr>
      </a:lvl6pPr>
      <a:lvl7pPr marL="914400" algn="ctr" rtl="0" eaLnBrk="0" fontAlgn="base" hangingPunct="0">
        <a:spcBef>
          <a:spcPct val="0"/>
        </a:spcBef>
        <a:spcAft>
          <a:spcPct val="0"/>
        </a:spcAft>
        <a:defRPr sz="4400">
          <a:solidFill>
            <a:schemeClr val="tx2"/>
          </a:solidFill>
          <a:latin typeface="Times New Roman" charset="0"/>
        </a:defRPr>
      </a:lvl7pPr>
      <a:lvl8pPr marL="1371600" algn="ctr" rtl="0" eaLnBrk="0" fontAlgn="base" hangingPunct="0">
        <a:spcBef>
          <a:spcPct val="0"/>
        </a:spcBef>
        <a:spcAft>
          <a:spcPct val="0"/>
        </a:spcAft>
        <a:defRPr sz="4400">
          <a:solidFill>
            <a:schemeClr val="tx2"/>
          </a:solidFill>
          <a:latin typeface="Times New Roman" charset="0"/>
        </a:defRPr>
      </a:lvl8pPr>
      <a:lvl9pPr marL="1828800" algn="ctr" rtl="0" eaLnBrk="0" fontAlgn="base" hangingPunct="0">
        <a:spcBef>
          <a:spcPct val="0"/>
        </a:spcBef>
        <a:spcAft>
          <a:spcPct val="0"/>
        </a:spcAft>
        <a:defRPr sz="4400">
          <a:solidFill>
            <a:schemeClr val="tx2"/>
          </a:solidFill>
          <a:latin typeface="Times New Roman"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ea typeface="ＭＳ Ｐゴシック" charset="-128"/>
        </a:defRPr>
      </a:lvl2pPr>
      <a:lvl3pPr marL="1143000" indent="-228600" algn="l" rtl="0" eaLnBrk="0" fontAlgn="base" hangingPunct="0">
        <a:spcBef>
          <a:spcPct val="20000"/>
        </a:spcBef>
        <a:spcAft>
          <a:spcPct val="0"/>
        </a:spcAft>
        <a:buChar char="•"/>
        <a:defRPr sz="2400">
          <a:solidFill>
            <a:schemeClr val="tx1"/>
          </a:solidFill>
          <a:latin typeface="+mn-lt"/>
          <a:ea typeface="ＭＳ Ｐゴシック" charset="-128"/>
        </a:defRPr>
      </a:lvl3pPr>
      <a:lvl4pPr marL="1600200" indent="-228600" algn="l" rtl="0" eaLnBrk="0" fontAlgn="base" hangingPunct="0">
        <a:spcBef>
          <a:spcPct val="20000"/>
        </a:spcBef>
        <a:spcAft>
          <a:spcPct val="0"/>
        </a:spcAft>
        <a:buChar char="–"/>
        <a:defRPr sz="2000">
          <a:solidFill>
            <a:schemeClr val="tx1"/>
          </a:solidFill>
          <a:latin typeface="+mn-lt"/>
          <a:ea typeface="ＭＳ Ｐゴシック" charset="-128"/>
        </a:defRPr>
      </a:lvl4pPr>
      <a:lvl5pPr marL="2057400" indent="-228600" algn="l" rtl="0" eaLnBrk="0" fontAlgn="base" hangingPunct="0">
        <a:spcBef>
          <a:spcPct val="20000"/>
        </a:spcBef>
        <a:spcAft>
          <a:spcPct val="0"/>
        </a:spcAft>
        <a:buChar char="»"/>
        <a:defRPr sz="2000">
          <a:solidFill>
            <a:schemeClr val="tx1"/>
          </a:solidFill>
          <a:latin typeface="+mn-lt"/>
          <a:ea typeface="ＭＳ Ｐゴシック" charset="-128"/>
        </a:defRPr>
      </a:lvl5pPr>
      <a:lvl6pPr marL="2514600" indent="-228600" algn="l" rtl="0" eaLnBrk="0" fontAlgn="base" hangingPunct="0">
        <a:spcBef>
          <a:spcPct val="20000"/>
        </a:spcBef>
        <a:spcAft>
          <a:spcPct val="0"/>
        </a:spcAft>
        <a:buChar char="»"/>
        <a:defRPr sz="2000">
          <a:solidFill>
            <a:schemeClr val="tx1"/>
          </a:solidFill>
          <a:latin typeface="+mn-lt"/>
          <a:ea typeface="ＭＳ Ｐゴシック" charset="-128"/>
        </a:defRPr>
      </a:lvl6pPr>
      <a:lvl7pPr marL="2971800" indent="-228600" algn="l" rtl="0" eaLnBrk="0" fontAlgn="base" hangingPunct="0">
        <a:spcBef>
          <a:spcPct val="20000"/>
        </a:spcBef>
        <a:spcAft>
          <a:spcPct val="0"/>
        </a:spcAft>
        <a:buChar char="»"/>
        <a:defRPr sz="2000">
          <a:solidFill>
            <a:schemeClr val="tx1"/>
          </a:solidFill>
          <a:latin typeface="+mn-lt"/>
          <a:ea typeface="ＭＳ Ｐゴシック" charset="-128"/>
        </a:defRPr>
      </a:lvl7pPr>
      <a:lvl8pPr marL="3429000" indent="-228600" algn="l" rtl="0" eaLnBrk="0" fontAlgn="base" hangingPunct="0">
        <a:spcBef>
          <a:spcPct val="20000"/>
        </a:spcBef>
        <a:spcAft>
          <a:spcPct val="0"/>
        </a:spcAft>
        <a:buChar char="»"/>
        <a:defRPr sz="2000">
          <a:solidFill>
            <a:schemeClr val="tx1"/>
          </a:solidFill>
          <a:latin typeface="+mn-lt"/>
          <a:ea typeface="ＭＳ Ｐゴシック" charset="-128"/>
        </a:defRPr>
      </a:lvl8pPr>
      <a:lvl9pPr marL="3886200" indent="-228600" algn="l" rtl="0" eaLnBrk="0" fontAlgn="base" hangingPunct="0">
        <a:spcBef>
          <a:spcPct val="20000"/>
        </a:spcBef>
        <a:spcAft>
          <a:spcPct val="0"/>
        </a:spcAft>
        <a:buChar char="»"/>
        <a:defRPr sz="2000">
          <a:solidFill>
            <a:schemeClr val="tx1"/>
          </a:solidFill>
          <a:latin typeface="+mn-lt"/>
          <a:ea typeface="ＭＳ Ｐゴシック"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slide" Target="slide14.xml"/><Relationship Id="rId13" Type="http://schemas.openxmlformats.org/officeDocument/2006/relationships/slide" Target="slide24.xml"/><Relationship Id="rId18" Type="http://schemas.openxmlformats.org/officeDocument/2006/relationships/slide" Target="slide34.xml"/><Relationship Id="rId26" Type="http://schemas.openxmlformats.org/officeDocument/2006/relationships/slide" Target="slide48.xml"/><Relationship Id="rId3" Type="http://schemas.openxmlformats.org/officeDocument/2006/relationships/slide" Target="slide4.xml"/><Relationship Id="rId21" Type="http://schemas.openxmlformats.org/officeDocument/2006/relationships/slide" Target="slide40.xml"/><Relationship Id="rId7" Type="http://schemas.openxmlformats.org/officeDocument/2006/relationships/slide" Target="slide12.xml"/><Relationship Id="rId12" Type="http://schemas.openxmlformats.org/officeDocument/2006/relationships/slide" Target="slide22.xml"/><Relationship Id="rId17" Type="http://schemas.openxmlformats.org/officeDocument/2006/relationships/slide" Target="slide32.xml"/><Relationship Id="rId25" Type="http://schemas.openxmlformats.org/officeDocument/2006/relationships/slide" Target="slide3.xml"/><Relationship Id="rId2" Type="http://schemas.openxmlformats.org/officeDocument/2006/relationships/notesSlide" Target="../notesSlides/notesSlide1.xml"/><Relationship Id="rId16" Type="http://schemas.openxmlformats.org/officeDocument/2006/relationships/slide" Target="slide30.xml"/><Relationship Id="rId20" Type="http://schemas.openxmlformats.org/officeDocument/2006/relationships/slide" Target="slide38.xml"/><Relationship Id="rId1" Type="http://schemas.openxmlformats.org/officeDocument/2006/relationships/slideLayout" Target="../slideLayouts/slideLayout7.xml"/><Relationship Id="rId6" Type="http://schemas.openxmlformats.org/officeDocument/2006/relationships/slide" Target="slide10.xml"/><Relationship Id="rId11" Type="http://schemas.openxmlformats.org/officeDocument/2006/relationships/slide" Target="slide20.xml"/><Relationship Id="rId24" Type="http://schemas.openxmlformats.org/officeDocument/2006/relationships/slide" Target="slide46.xml"/><Relationship Id="rId5" Type="http://schemas.openxmlformats.org/officeDocument/2006/relationships/slide" Target="slide8.xml"/><Relationship Id="rId15" Type="http://schemas.openxmlformats.org/officeDocument/2006/relationships/slide" Target="slide28.xml"/><Relationship Id="rId23" Type="http://schemas.openxmlformats.org/officeDocument/2006/relationships/slide" Target="slide44.xml"/><Relationship Id="rId28" Type="http://schemas.openxmlformats.org/officeDocument/2006/relationships/slide" Target="slide2.xml"/><Relationship Id="rId10" Type="http://schemas.openxmlformats.org/officeDocument/2006/relationships/slide" Target="slide18.xml"/><Relationship Id="rId19" Type="http://schemas.openxmlformats.org/officeDocument/2006/relationships/slide" Target="slide36.xml"/><Relationship Id="rId4" Type="http://schemas.openxmlformats.org/officeDocument/2006/relationships/slide" Target="slide6.xml"/><Relationship Id="rId9" Type="http://schemas.openxmlformats.org/officeDocument/2006/relationships/slide" Target="slide16.xml"/><Relationship Id="rId14" Type="http://schemas.openxmlformats.org/officeDocument/2006/relationships/slide" Target="slide26.xml"/><Relationship Id="rId22" Type="http://schemas.openxmlformats.org/officeDocument/2006/relationships/slide" Target="slide42.xml"/><Relationship Id="rId27" Type="http://schemas.openxmlformats.org/officeDocument/2006/relationships/slide" Target="slide50.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0.xml"/><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1.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1.xml"/></Relationships>
</file>

<file path=ppt/slides/_rels/slide42.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notesSlide" Target="../notesSlides/notesSlide42.xml"/><Relationship Id="rId1" Type="http://schemas.openxmlformats.org/officeDocument/2006/relationships/slideLayout" Target="../slideLayouts/slideLayout1.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1.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1.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1.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1.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1.xml"/></Relationships>
</file>

<file path=ppt/slides/_rels/slide48.xml.rels><?xml version="1.0" encoding="UTF-8" standalone="yes"?>
<Relationships xmlns="http://schemas.openxmlformats.org/package/2006/relationships"><Relationship Id="rId3" Type="http://schemas.openxmlformats.org/officeDocument/2006/relationships/image" Target="../media/image3.gif"/><Relationship Id="rId2" Type="http://schemas.openxmlformats.org/officeDocument/2006/relationships/notesSlide" Target="../notesSlides/notesSlide48.xml"/><Relationship Id="rId1" Type="http://schemas.openxmlformats.org/officeDocument/2006/relationships/slideLayout" Target="../slideLayouts/slideLayout1.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50.xml.rels><?xml version="1.0" encoding="UTF-8" standalone="yes"?>
<Relationships xmlns="http://schemas.openxmlformats.org/package/2006/relationships"><Relationship Id="rId3" Type="http://schemas.openxmlformats.org/officeDocument/2006/relationships/image" Target="../media/image4.gif"/><Relationship Id="rId2" Type="http://schemas.openxmlformats.org/officeDocument/2006/relationships/notesSlide" Target="../notesSlides/notesSlide50.xml"/><Relationship Id="rId1" Type="http://schemas.openxmlformats.org/officeDocument/2006/relationships/slideLayout" Target="../slideLayouts/slideLayout1.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37" name="AutoShape 89">
            <a:hlinkClick r:id="rId3" action="ppaction://hlinksldjump" highlightClick="1"/>
          </p:cNvPr>
          <p:cNvSpPr>
            <a:spLocks noChangeArrowheads="1"/>
          </p:cNvSpPr>
          <p:nvPr/>
        </p:nvSpPr>
        <p:spPr bwMode="auto">
          <a:xfrm>
            <a:off x="0" y="2286000"/>
            <a:ext cx="1828800" cy="1143000"/>
          </a:xfrm>
          <a:prstGeom prst="actionButtonBlank">
            <a:avLst/>
          </a:prstGeom>
          <a:solidFill>
            <a:srgbClr val="3366FF"/>
          </a:solidFill>
          <a:ln w="9525">
            <a:solidFill>
              <a:schemeClr val="tx1"/>
            </a:solidFill>
            <a:miter lim="800000"/>
            <a:headEnd/>
            <a:tailEnd/>
          </a:ln>
          <a:effectLst/>
        </p:spPr>
        <p:txBody>
          <a:bodyPr wrap="none" anchor="ctr">
            <a:prstTxWarp prst="textNoShape">
              <a:avLst/>
            </a:prstTxWarp>
          </a:bodyPr>
          <a:lstStyle/>
          <a:p>
            <a:r>
              <a:rPr lang="en-US" sz="3600" b="1" dirty="0">
                <a:solidFill>
                  <a:schemeClr val="accent1">
                    <a:lumMod val="40000"/>
                    <a:lumOff val="60000"/>
                  </a:schemeClr>
                </a:solidFill>
                <a:latin typeface="Garamond" charset="0"/>
                <a:hlinkClick r:id="rId3" action="ppaction://hlinksldjump"/>
              </a:rPr>
              <a:t>200</a:t>
            </a:r>
            <a:endParaRPr lang="en-US" sz="3600" b="1" dirty="0">
              <a:solidFill>
                <a:schemeClr val="accent1">
                  <a:lumMod val="40000"/>
                  <a:lumOff val="60000"/>
                </a:schemeClr>
              </a:solidFill>
            </a:endParaRPr>
          </a:p>
        </p:txBody>
      </p:sp>
      <p:sp>
        <p:nvSpPr>
          <p:cNvPr id="2138" name="AutoShape 90">
            <a:hlinkClick r:id="rId4" action="ppaction://hlinksldjump" highlightClick="1"/>
          </p:cNvPr>
          <p:cNvSpPr>
            <a:spLocks noChangeArrowheads="1"/>
          </p:cNvSpPr>
          <p:nvPr/>
        </p:nvSpPr>
        <p:spPr bwMode="auto">
          <a:xfrm>
            <a:off x="0" y="3429000"/>
            <a:ext cx="1828800" cy="1143000"/>
          </a:xfrm>
          <a:prstGeom prst="actionButtonBlank">
            <a:avLst/>
          </a:prstGeom>
          <a:solidFill>
            <a:srgbClr val="3366FF"/>
          </a:solidFill>
          <a:ln w="9525">
            <a:solidFill>
              <a:schemeClr val="tx1"/>
            </a:solidFill>
            <a:miter lim="800000"/>
            <a:headEnd/>
            <a:tailEnd/>
          </a:ln>
          <a:effectLst/>
        </p:spPr>
        <p:txBody>
          <a:bodyPr wrap="none" anchor="ctr">
            <a:prstTxWarp prst="textNoShape">
              <a:avLst/>
            </a:prstTxWarp>
          </a:bodyPr>
          <a:lstStyle/>
          <a:p>
            <a:r>
              <a:rPr lang="en-US" sz="3600" b="1" dirty="0">
                <a:solidFill>
                  <a:schemeClr val="bg1"/>
                </a:solidFill>
                <a:latin typeface="Garamond" charset="0"/>
                <a:hlinkClick r:id="rId4" action="ppaction://hlinksldjump"/>
              </a:rPr>
              <a:t>300</a:t>
            </a:r>
            <a:endParaRPr lang="en-US" sz="3600" b="1" dirty="0">
              <a:hlinkClick r:id="rId4" action="ppaction://hlinksldjump"/>
            </a:endParaRPr>
          </a:p>
        </p:txBody>
      </p:sp>
      <p:sp>
        <p:nvSpPr>
          <p:cNvPr id="2139" name="AutoShape 91">
            <a:hlinkClick r:id="rId5" action="ppaction://hlinksldjump" highlightClick="1"/>
          </p:cNvPr>
          <p:cNvSpPr>
            <a:spLocks noChangeArrowheads="1"/>
          </p:cNvSpPr>
          <p:nvPr/>
        </p:nvSpPr>
        <p:spPr bwMode="auto">
          <a:xfrm>
            <a:off x="0" y="4572000"/>
            <a:ext cx="1828800" cy="1143000"/>
          </a:xfrm>
          <a:prstGeom prst="actionButtonBlank">
            <a:avLst/>
          </a:prstGeom>
          <a:solidFill>
            <a:srgbClr val="3366FF"/>
          </a:solidFill>
          <a:ln w="9525">
            <a:solidFill>
              <a:schemeClr val="tx1"/>
            </a:solidFill>
            <a:miter lim="800000"/>
            <a:headEnd/>
            <a:tailEnd/>
          </a:ln>
          <a:effectLst/>
        </p:spPr>
        <p:txBody>
          <a:bodyPr wrap="none" anchor="ctr">
            <a:prstTxWarp prst="textNoShape">
              <a:avLst/>
            </a:prstTxWarp>
          </a:bodyPr>
          <a:lstStyle/>
          <a:p>
            <a:r>
              <a:rPr lang="en-US" sz="3600" b="1">
                <a:solidFill>
                  <a:schemeClr val="bg1"/>
                </a:solidFill>
                <a:latin typeface="Garamond" charset="0"/>
                <a:hlinkClick r:id="rId5" action="ppaction://hlinksldjump"/>
              </a:rPr>
              <a:t>400</a:t>
            </a:r>
            <a:endParaRPr lang="en-US" sz="3600" b="1">
              <a:hlinkClick r:id="rId5" action="ppaction://hlinksldjump"/>
            </a:endParaRPr>
          </a:p>
        </p:txBody>
      </p:sp>
      <p:sp>
        <p:nvSpPr>
          <p:cNvPr id="2140" name="AutoShape 92">
            <a:hlinkClick r:id="rId6" action="ppaction://hlinksldjump" highlightClick="1"/>
          </p:cNvPr>
          <p:cNvSpPr>
            <a:spLocks noChangeArrowheads="1"/>
          </p:cNvSpPr>
          <p:nvPr/>
        </p:nvSpPr>
        <p:spPr bwMode="auto">
          <a:xfrm>
            <a:off x="0" y="5715000"/>
            <a:ext cx="1828800" cy="1143000"/>
          </a:xfrm>
          <a:prstGeom prst="actionButtonBlank">
            <a:avLst/>
          </a:prstGeom>
          <a:solidFill>
            <a:srgbClr val="3366FF"/>
          </a:solidFill>
          <a:ln w="9525">
            <a:solidFill>
              <a:schemeClr val="tx1"/>
            </a:solidFill>
            <a:miter lim="800000"/>
            <a:headEnd/>
            <a:tailEnd/>
          </a:ln>
          <a:effectLst/>
        </p:spPr>
        <p:txBody>
          <a:bodyPr wrap="none" anchor="ctr">
            <a:prstTxWarp prst="textNoShape">
              <a:avLst/>
            </a:prstTxWarp>
          </a:bodyPr>
          <a:lstStyle/>
          <a:p>
            <a:r>
              <a:rPr lang="en-US" sz="3600" b="1">
                <a:solidFill>
                  <a:schemeClr val="bg1"/>
                </a:solidFill>
                <a:latin typeface="Garamond" charset="0"/>
                <a:hlinkClick r:id="rId6" action="ppaction://hlinksldjump"/>
              </a:rPr>
              <a:t>500</a:t>
            </a:r>
            <a:endParaRPr lang="en-US" sz="3600" b="1"/>
          </a:p>
        </p:txBody>
      </p:sp>
      <p:sp>
        <p:nvSpPr>
          <p:cNvPr id="2149" name="AutoShape 101">
            <a:hlinkClick r:id="rId7" action="ppaction://hlinksldjump" highlightClick="1"/>
          </p:cNvPr>
          <p:cNvSpPr>
            <a:spLocks noChangeArrowheads="1"/>
          </p:cNvSpPr>
          <p:nvPr/>
        </p:nvSpPr>
        <p:spPr bwMode="auto">
          <a:xfrm>
            <a:off x="1828800" y="1143000"/>
            <a:ext cx="1828800" cy="1143000"/>
          </a:xfrm>
          <a:prstGeom prst="actionButtonBlank">
            <a:avLst/>
          </a:prstGeom>
          <a:solidFill>
            <a:srgbClr val="3366FF"/>
          </a:solidFill>
          <a:ln w="9525">
            <a:solidFill>
              <a:schemeClr val="tx1"/>
            </a:solidFill>
            <a:miter lim="800000"/>
            <a:headEnd/>
            <a:tailEnd/>
          </a:ln>
          <a:effectLst/>
        </p:spPr>
        <p:txBody>
          <a:bodyPr wrap="none" anchor="ctr">
            <a:prstTxWarp prst="textNoShape">
              <a:avLst/>
            </a:prstTxWarp>
          </a:bodyPr>
          <a:lstStyle/>
          <a:p>
            <a:r>
              <a:rPr lang="en-US" sz="3600" b="1" dirty="0">
                <a:solidFill>
                  <a:schemeClr val="bg1"/>
                </a:solidFill>
                <a:latin typeface="Garamond" charset="0"/>
                <a:hlinkClick r:id="rId7" action="ppaction://hlinksldjump"/>
              </a:rPr>
              <a:t>100</a:t>
            </a:r>
            <a:endParaRPr lang="en-US" sz="3600" b="1" dirty="0"/>
          </a:p>
        </p:txBody>
      </p:sp>
      <p:sp>
        <p:nvSpPr>
          <p:cNvPr id="2150" name="AutoShape 102">
            <a:hlinkClick r:id="rId8" action="ppaction://hlinksldjump"/>
          </p:cNvPr>
          <p:cNvSpPr>
            <a:spLocks noChangeArrowheads="1"/>
          </p:cNvSpPr>
          <p:nvPr/>
        </p:nvSpPr>
        <p:spPr bwMode="auto">
          <a:xfrm>
            <a:off x="1828800" y="2286000"/>
            <a:ext cx="1828800" cy="1143000"/>
          </a:xfrm>
          <a:prstGeom prst="actionButtonBlank">
            <a:avLst/>
          </a:prstGeom>
          <a:solidFill>
            <a:srgbClr val="3366FF"/>
          </a:solidFill>
          <a:ln w="9525">
            <a:solidFill>
              <a:schemeClr val="tx1"/>
            </a:solidFill>
            <a:miter lim="800000"/>
            <a:headEnd/>
            <a:tailEnd/>
          </a:ln>
          <a:effectLst/>
        </p:spPr>
        <p:txBody>
          <a:bodyPr wrap="none" anchor="ctr">
            <a:prstTxWarp prst="textNoShape">
              <a:avLst/>
            </a:prstTxWarp>
          </a:bodyPr>
          <a:lstStyle/>
          <a:p>
            <a:r>
              <a:rPr lang="en-US" sz="3600" b="1" dirty="0" smtClean="0">
                <a:solidFill>
                  <a:schemeClr val="bg1"/>
                </a:solidFill>
                <a:latin typeface="Garamond" charset="0"/>
                <a:hlinkClick r:id="rId8" action="ppaction://hlinksldjump"/>
              </a:rPr>
              <a:t>200</a:t>
            </a:r>
            <a:endParaRPr lang="en-US" sz="3600" b="1" dirty="0"/>
          </a:p>
        </p:txBody>
      </p:sp>
      <p:sp>
        <p:nvSpPr>
          <p:cNvPr id="2151" name="AutoShape 103">
            <a:hlinkClick r:id="rId9" action="ppaction://hlinksldjump" highlightClick="1"/>
          </p:cNvPr>
          <p:cNvSpPr>
            <a:spLocks noChangeArrowheads="1"/>
          </p:cNvSpPr>
          <p:nvPr/>
        </p:nvSpPr>
        <p:spPr bwMode="auto">
          <a:xfrm>
            <a:off x="1828800" y="3429000"/>
            <a:ext cx="1828800" cy="1143000"/>
          </a:xfrm>
          <a:prstGeom prst="actionButtonBlank">
            <a:avLst/>
          </a:prstGeom>
          <a:solidFill>
            <a:srgbClr val="3366FF"/>
          </a:solidFill>
          <a:ln w="9525">
            <a:solidFill>
              <a:schemeClr val="tx1"/>
            </a:solidFill>
            <a:miter lim="800000"/>
            <a:headEnd/>
            <a:tailEnd/>
          </a:ln>
          <a:effectLst/>
        </p:spPr>
        <p:txBody>
          <a:bodyPr wrap="none" anchor="ctr">
            <a:prstTxWarp prst="textNoShape">
              <a:avLst/>
            </a:prstTxWarp>
          </a:bodyPr>
          <a:lstStyle/>
          <a:p>
            <a:r>
              <a:rPr lang="en-US" sz="3600" b="1" dirty="0">
                <a:solidFill>
                  <a:schemeClr val="bg1"/>
                </a:solidFill>
                <a:latin typeface="Garamond" charset="0"/>
                <a:hlinkClick r:id="rId9" action="ppaction://hlinksldjump"/>
              </a:rPr>
              <a:t>300</a:t>
            </a:r>
            <a:endParaRPr lang="en-US" sz="3600" b="1" dirty="0"/>
          </a:p>
        </p:txBody>
      </p:sp>
      <p:sp>
        <p:nvSpPr>
          <p:cNvPr id="2152" name="AutoShape 104">
            <a:hlinkClick r:id="rId10" action="ppaction://hlinksldjump" highlightClick="1"/>
          </p:cNvPr>
          <p:cNvSpPr>
            <a:spLocks noChangeArrowheads="1"/>
          </p:cNvSpPr>
          <p:nvPr/>
        </p:nvSpPr>
        <p:spPr bwMode="auto">
          <a:xfrm>
            <a:off x="1828800" y="4572000"/>
            <a:ext cx="1828800" cy="1143000"/>
          </a:xfrm>
          <a:prstGeom prst="actionButtonBlank">
            <a:avLst/>
          </a:prstGeom>
          <a:solidFill>
            <a:srgbClr val="3366FF"/>
          </a:solidFill>
          <a:ln w="9525">
            <a:solidFill>
              <a:schemeClr val="tx1"/>
            </a:solidFill>
            <a:miter lim="800000"/>
            <a:headEnd/>
            <a:tailEnd/>
          </a:ln>
          <a:effectLst/>
        </p:spPr>
        <p:txBody>
          <a:bodyPr wrap="none" anchor="ctr">
            <a:prstTxWarp prst="textNoShape">
              <a:avLst/>
            </a:prstTxWarp>
          </a:bodyPr>
          <a:lstStyle/>
          <a:p>
            <a:r>
              <a:rPr lang="en-US" sz="3600" b="1">
                <a:solidFill>
                  <a:schemeClr val="bg1"/>
                </a:solidFill>
                <a:latin typeface="Garamond" charset="0"/>
                <a:hlinkClick r:id="rId10" action="ppaction://hlinksldjump"/>
              </a:rPr>
              <a:t>400</a:t>
            </a:r>
            <a:endParaRPr lang="en-US" sz="3600" b="1"/>
          </a:p>
        </p:txBody>
      </p:sp>
      <p:sp>
        <p:nvSpPr>
          <p:cNvPr id="2153" name="AutoShape 105">
            <a:hlinkClick r:id="rId11" action="ppaction://hlinksldjump" highlightClick="1"/>
          </p:cNvPr>
          <p:cNvSpPr>
            <a:spLocks noChangeArrowheads="1"/>
          </p:cNvSpPr>
          <p:nvPr/>
        </p:nvSpPr>
        <p:spPr bwMode="auto">
          <a:xfrm>
            <a:off x="1828800" y="5715000"/>
            <a:ext cx="1828800" cy="1143000"/>
          </a:xfrm>
          <a:prstGeom prst="actionButtonBlank">
            <a:avLst/>
          </a:prstGeom>
          <a:solidFill>
            <a:srgbClr val="3366FF"/>
          </a:solidFill>
          <a:ln w="9525">
            <a:solidFill>
              <a:schemeClr val="tx1"/>
            </a:solidFill>
            <a:miter lim="800000"/>
            <a:headEnd/>
            <a:tailEnd/>
          </a:ln>
          <a:effectLst/>
        </p:spPr>
        <p:txBody>
          <a:bodyPr wrap="none" anchor="ctr">
            <a:prstTxWarp prst="textNoShape">
              <a:avLst/>
            </a:prstTxWarp>
          </a:bodyPr>
          <a:lstStyle/>
          <a:p>
            <a:r>
              <a:rPr lang="en-US" sz="3600" b="1" dirty="0">
                <a:solidFill>
                  <a:schemeClr val="bg1"/>
                </a:solidFill>
                <a:latin typeface="Garamond" charset="0"/>
                <a:hlinkClick r:id="rId11" action="ppaction://hlinksldjump"/>
              </a:rPr>
              <a:t>500</a:t>
            </a:r>
            <a:endParaRPr lang="en-US" sz="3600" b="1" dirty="0"/>
          </a:p>
        </p:txBody>
      </p:sp>
      <p:sp>
        <p:nvSpPr>
          <p:cNvPr id="2154" name="AutoShape 106">
            <a:hlinkClick r:id="rId12" action="ppaction://hlinksldjump"/>
          </p:cNvPr>
          <p:cNvSpPr>
            <a:spLocks noChangeArrowheads="1"/>
          </p:cNvSpPr>
          <p:nvPr/>
        </p:nvSpPr>
        <p:spPr bwMode="auto">
          <a:xfrm>
            <a:off x="3657600" y="1143000"/>
            <a:ext cx="1828800" cy="1143000"/>
          </a:xfrm>
          <a:prstGeom prst="actionButtonBlank">
            <a:avLst/>
          </a:prstGeom>
          <a:solidFill>
            <a:srgbClr val="3366FF"/>
          </a:solidFill>
          <a:ln w="9525">
            <a:solidFill>
              <a:schemeClr val="tx1"/>
            </a:solidFill>
            <a:miter lim="800000"/>
            <a:headEnd/>
            <a:tailEnd/>
          </a:ln>
          <a:effectLst/>
        </p:spPr>
        <p:txBody>
          <a:bodyPr wrap="none" anchor="ctr">
            <a:prstTxWarp prst="textNoShape">
              <a:avLst/>
            </a:prstTxWarp>
          </a:bodyPr>
          <a:lstStyle/>
          <a:p>
            <a:r>
              <a:rPr lang="en-US" sz="3600" b="1">
                <a:solidFill>
                  <a:schemeClr val="bg1"/>
                </a:solidFill>
                <a:latin typeface="Garamond" charset="0"/>
                <a:hlinkClick r:id="rId12" action="ppaction://hlinksldjump"/>
              </a:rPr>
              <a:t>100</a:t>
            </a:r>
            <a:endParaRPr lang="en-US" sz="3600" b="1"/>
          </a:p>
        </p:txBody>
      </p:sp>
      <p:sp>
        <p:nvSpPr>
          <p:cNvPr id="2155" name="AutoShape 107">
            <a:hlinkClick r:id="rId13" action="ppaction://hlinksldjump" highlightClick="1"/>
          </p:cNvPr>
          <p:cNvSpPr>
            <a:spLocks noChangeArrowheads="1"/>
          </p:cNvSpPr>
          <p:nvPr/>
        </p:nvSpPr>
        <p:spPr bwMode="auto">
          <a:xfrm>
            <a:off x="3657600" y="2286000"/>
            <a:ext cx="1828800" cy="1143000"/>
          </a:xfrm>
          <a:prstGeom prst="actionButtonBlank">
            <a:avLst/>
          </a:prstGeom>
          <a:solidFill>
            <a:srgbClr val="3366FF"/>
          </a:solidFill>
          <a:ln w="9525">
            <a:solidFill>
              <a:schemeClr val="tx1"/>
            </a:solidFill>
            <a:miter lim="800000"/>
            <a:headEnd/>
            <a:tailEnd/>
          </a:ln>
          <a:effectLst/>
        </p:spPr>
        <p:txBody>
          <a:bodyPr wrap="none" anchor="ctr">
            <a:prstTxWarp prst="textNoShape">
              <a:avLst/>
            </a:prstTxWarp>
          </a:bodyPr>
          <a:lstStyle/>
          <a:p>
            <a:r>
              <a:rPr lang="en-US" sz="3600" b="1" dirty="0">
                <a:solidFill>
                  <a:schemeClr val="bg1"/>
                </a:solidFill>
                <a:latin typeface="Garamond" charset="0"/>
                <a:hlinkClick r:id="rId13" action="ppaction://hlinksldjump"/>
              </a:rPr>
              <a:t>200</a:t>
            </a:r>
            <a:endParaRPr lang="en-US" sz="3600" b="1" dirty="0"/>
          </a:p>
        </p:txBody>
      </p:sp>
      <p:sp>
        <p:nvSpPr>
          <p:cNvPr id="2156" name="AutoShape 108">
            <a:hlinkClick r:id="rId14" action="ppaction://hlinksldjump" highlightClick="1"/>
          </p:cNvPr>
          <p:cNvSpPr>
            <a:spLocks noChangeArrowheads="1"/>
          </p:cNvSpPr>
          <p:nvPr/>
        </p:nvSpPr>
        <p:spPr bwMode="auto">
          <a:xfrm>
            <a:off x="3657600" y="3429000"/>
            <a:ext cx="1828800" cy="1143000"/>
          </a:xfrm>
          <a:prstGeom prst="actionButtonBlank">
            <a:avLst/>
          </a:prstGeom>
          <a:solidFill>
            <a:srgbClr val="3366FF"/>
          </a:solidFill>
          <a:ln w="9525">
            <a:solidFill>
              <a:schemeClr val="tx1"/>
            </a:solidFill>
            <a:miter lim="800000"/>
            <a:headEnd/>
            <a:tailEnd/>
          </a:ln>
          <a:effectLst/>
        </p:spPr>
        <p:txBody>
          <a:bodyPr wrap="none" anchor="ctr">
            <a:prstTxWarp prst="textNoShape">
              <a:avLst/>
            </a:prstTxWarp>
          </a:bodyPr>
          <a:lstStyle/>
          <a:p>
            <a:r>
              <a:rPr lang="en-US" sz="3600" b="1">
                <a:solidFill>
                  <a:schemeClr val="bg1"/>
                </a:solidFill>
                <a:latin typeface="Garamond" charset="0"/>
                <a:hlinkClick r:id="rId14" action="ppaction://hlinksldjump"/>
              </a:rPr>
              <a:t>300</a:t>
            </a:r>
            <a:endParaRPr lang="en-US" sz="3600" b="1"/>
          </a:p>
        </p:txBody>
      </p:sp>
      <p:sp>
        <p:nvSpPr>
          <p:cNvPr id="2157" name="AutoShape 109">
            <a:hlinkClick r:id="rId15" action="ppaction://hlinksldjump" highlightClick="1"/>
          </p:cNvPr>
          <p:cNvSpPr>
            <a:spLocks noChangeArrowheads="1"/>
          </p:cNvSpPr>
          <p:nvPr/>
        </p:nvSpPr>
        <p:spPr bwMode="auto">
          <a:xfrm>
            <a:off x="3657600" y="4572000"/>
            <a:ext cx="1828800" cy="1143000"/>
          </a:xfrm>
          <a:prstGeom prst="actionButtonBlank">
            <a:avLst/>
          </a:prstGeom>
          <a:solidFill>
            <a:srgbClr val="3366FF"/>
          </a:solidFill>
          <a:ln w="9525">
            <a:solidFill>
              <a:schemeClr val="tx1"/>
            </a:solidFill>
            <a:miter lim="800000"/>
            <a:headEnd/>
            <a:tailEnd/>
          </a:ln>
          <a:effectLst/>
        </p:spPr>
        <p:txBody>
          <a:bodyPr wrap="none" anchor="ctr">
            <a:prstTxWarp prst="textNoShape">
              <a:avLst/>
            </a:prstTxWarp>
          </a:bodyPr>
          <a:lstStyle/>
          <a:p>
            <a:r>
              <a:rPr lang="en-US" sz="3600" b="1">
                <a:solidFill>
                  <a:schemeClr val="bg1"/>
                </a:solidFill>
                <a:latin typeface="Garamond" charset="0"/>
                <a:hlinkClick r:id="rId15" action="ppaction://hlinksldjump"/>
              </a:rPr>
              <a:t>400</a:t>
            </a:r>
            <a:endParaRPr lang="en-US" sz="3600" b="1"/>
          </a:p>
        </p:txBody>
      </p:sp>
      <p:sp>
        <p:nvSpPr>
          <p:cNvPr id="2158" name="AutoShape 110">
            <a:hlinkClick r:id="rId16" action="ppaction://hlinksldjump" highlightClick="1"/>
          </p:cNvPr>
          <p:cNvSpPr>
            <a:spLocks noChangeArrowheads="1"/>
          </p:cNvSpPr>
          <p:nvPr/>
        </p:nvSpPr>
        <p:spPr bwMode="auto">
          <a:xfrm>
            <a:off x="3657600" y="5715000"/>
            <a:ext cx="1828800" cy="1143000"/>
          </a:xfrm>
          <a:prstGeom prst="actionButtonBlank">
            <a:avLst/>
          </a:prstGeom>
          <a:solidFill>
            <a:srgbClr val="3366FF"/>
          </a:solidFill>
          <a:ln w="9525">
            <a:solidFill>
              <a:schemeClr val="tx1"/>
            </a:solidFill>
            <a:miter lim="800000"/>
            <a:headEnd/>
            <a:tailEnd/>
          </a:ln>
          <a:effectLst/>
        </p:spPr>
        <p:txBody>
          <a:bodyPr wrap="none" anchor="ctr">
            <a:prstTxWarp prst="textNoShape">
              <a:avLst/>
            </a:prstTxWarp>
          </a:bodyPr>
          <a:lstStyle/>
          <a:p>
            <a:r>
              <a:rPr lang="en-US" sz="3600" b="1">
                <a:solidFill>
                  <a:schemeClr val="bg1"/>
                </a:solidFill>
                <a:latin typeface="Garamond" charset="0"/>
                <a:hlinkClick r:id="rId16" action="ppaction://hlinksldjump"/>
              </a:rPr>
              <a:t>500</a:t>
            </a:r>
            <a:endParaRPr lang="en-US" sz="3600" b="1"/>
          </a:p>
        </p:txBody>
      </p:sp>
      <p:sp>
        <p:nvSpPr>
          <p:cNvPr id="2159" name="AutoShape 111">
            <a:hlinkClick r:id="rId17" action="ppaction://hlinksldjump" highlightClick="1"/>
          </p:cNvPr>
          <p:cNvSpPr>
            <a:spLocks noChangeArrowheads="1"/>
          </p:cNvSpPr>
          <p:nvPr/>
        </p:nvSpPr>
        <p:spPr bwMode="auto">
          <a:xfrm>
            <a:off x="5486400" y="1143000"/>
            <a:ext cx="1828800" cy="1143000"/>
          </a:xfrm>
          <a:prstGeom prst="actionButtonBlank">
            <a:avLst/>
          </a:prstGeom>
          <a:solidFill>
            <a:srgbClr val="3366FF"/>
          </a:solidFill>
          <a:ln w="9525">
            <a:solidFill>
              <a:schemeClr val="tx1"/>
            </a:solidFill>
            <a:miter lim="800000"/>
            <a:headEnd/>
            <a:tailEnd/>
          </a:ln>
          <a:effectLst/>
        </p:spPr>
        <p:txBody>
          <a:bodyPr wrap="none" anchor="ctr">
            <a:prstTxWarp prst="textNoShape">
              <a:avLst/>
            </a:prstTxWarp>
          </a:bodyPr>
          <a:lstStyle/>
          <a:p>
            <a:r>
              <a:rPr lang="en-US" sz="3600" b="1" dirty="0">
                <a:solidFill>
                  <a:schemeClr val="bg1"/>
                </a:solidFill>
                <a:latin typeface="Garamond" charset="0"/>
                <a:hlinkClick r:id="rId17" action="ppaction://hlinksldjump"/>
              </a:rPr>
              <a:t>100</a:t>
            </a:r>
            <a:endParaRPr lang="en-US" sz="3600" b="1" dirty="0"/>
          </a:p>
        </p:txBody>
      </p:sp>
      <p:sp>
        <p:nvSpPr>
          <p:cNvPr id="2160" name="AutoShape 112">
            <a:hlinkClick r:id="rId18" action="ppaction://hlinksldjump" highlightClick="1"/>
          </p:cNvPr>
          <p:cNvSpPr>
            <a:spLocks noChangeArrowheads="1"/>
          </p:cNvSpPr>
          <p:nvPr/>
        </p:nvSpPr>
        <p:spPr bwMode="auto">
          <a:xfrm>
            <a:off x="5486400" y="2286000"/>
            <a:ext cx="1828800" cy="1143000"/>
          </a:xfrm>
          <a:prstGeom prst="actionButtonBlank">
            <a:avLst/>
          </a:prstGeom>
          <a:solidFill>
            <a:srgbClr val="3366FF"/>
          </a:solidFill>
          <a:ln w="9525">
            <a:solidFill>
              <a:schemeClr val="tx1"/>
            </a:solidFill>
            <a:miter lim="800000"/>
            <a:headEnd/>
            <a:tailEnd/>
          </a:ln>
          <a:effectLst/>
        </p:spPr>
        <p:txBody>
          <a:bodyPr wrap="none" anchor="ctr">
            <a:prstTxWarp prst="textNoShape">
              <a:avLst/>
            </a:prstTxWarp>
          </a:bodyPr>
          <a:lstStyle/>
          <a:p>
            <a:r>
              <a:rPr lang="en-US" sz="3600" b="1">
                <a:solidFill>
                  <a:schemeClr val="bg1"/>
                </a:solidFill>
                <a:latin typeface="Garamond" charset="0"/>
                <a:hlinkClick r:id="rId18" action="ppaction://hlinksldjump"/>
              </a:rPr>
              <a:t>200</a:t>
            </a:r>
            <a:endParaRPr lang="en-US" sz="3600" b="1"/>
          </a:p>
        </p:txBody>
      </p:sp>
      <p:sp>
        <p:nvSpPr>
          <p:cNvPr id="2161" name="AutoShape 113">
            <a:hlinkClick r:id="rId19" action="ppaction://hlinksldjump" highlightClick="1"/>
          </p:cNvPr>
          <p:cNvSpPr>
            <a:spLocks noChangeArrowheads="1"/>
          </p:cNvSpPr>
          <p:nvPr/>
        </p:nvSpPr>
        <p:spPr bwMode="auto">
          <a:xfrm>
            <a:off x="5486400" y="3429000"/>
            <a:ext cx="1828800" cy="1143000"/>
          </a:xfrm>
          <a:prstGeom prst="actionButtonBlank">
            <a:avLst/>
          </a:prstGeom>
          <a:solidFill>
            <a:srgbClr val="3366FF"/>
          </a:solidFill>
          <a:ln w="9525">
            <a:solidFill>
              <a:schemeClr val="tx1"/>
            </a:solidFill>
            <a:miter lim="800000"/>
            <a:headEnd/>
            <a:tailEnd/>
          </a:ln>
          <a:effectLst/>
        </p:spPr>
        <p:txBody>
          <a:bodyPr wrap="none" anchor="ctr">
            <a:prstTxWarp prst="textNoShape">
              <a:avLst/>
            </a:prstTxWarp>
          </a:bodyPr>
          <a:lstStyle/>
          <a:p>
            <a:r>
              <a:rPr lang="en-US" sz="3600" b="1">
                <a:solidFill>
                  <a:schemeClr val="bg1"/>
                </a:solidFill>
                <a:latin typeface="Garamond" charset="0"/>
                <a:hlinkClick r:id="rId19" action="ppaction://hlinksldjump"/>
              </a:rPr>
              <a:t>300</a:t>
            </a:r>
            <a:endParaRPr lang="en-US" sz="3600" b="1"/>
          </a:p>
        </p:txBody>
      </p:sp>
      <p:sp>
        <p:nvSpPr>
          <p:cNvPr id="2162" name="AutoShape 114">
            <a:hlinkClick r:id="rId20" action="ppaction://hlinksldjump" highlightClick="1"/>
          </p:cNvPr>
          <p:cNvSpPr>
            <a:spLocks noChangeArrowheads="1"/>
          </p:cNvSpPr>
          <p:nvPr/>
        </p:nvSpPr>
        <p:spPr bwMode="auto">
          <a:xfrm>
            <a:off x="5486400" y="4572000"/>
            <a:ext cx="1828800" cy="1143000"/>
          </a:xfrm>
          <a:prstGeom prst="actionButtonBlank">
            <a:avLst/>
          </a:prstGeom>
          <a:solidFill>
            <a:srgbClr val="3366FF"/>
          </a:solidFill>
          <a:ln w="9525">
            <a:solidFill>
              <a:schemeClr val="tx1"/>
            </a:solidFill>
            <a:miter lim="800000"/>
            <a:headEnd/>
            <a:tailEnd/>
          </a:ln>
          <a:effectLst/>
        </p:spPr>
        <p:txBody>
          <a:bodyPr wrap="none" anchor="ctr">
            <a:prstTxWarp prst="textNoShape">
              <a:avLst/>
            </a:prstTxWarp>
          </a:bodyPr>
          <a:lstStyle/>
          <a:p>
            <a:r>
              <a:rPr lang="en-US" sz="3600" b="1">
                <a:solidFill>
                  <a:schemeClr val="bg1"/>
                </a:solidFill>
                <a:latin typeface="Garamond" charset="0"/>
                <a:hlinkClick r:id="rId20" action="ppaction://hlinksldjump"/>
              </a:rPr>
              <a:t>400</a:t>
            </a:r>
            <a:endParaRPr lang="en-US" sz="3600" b="1"/>
          </a:p>
        </p:txBody>
      </p:sp>
      <p:sp>
        <p:nvSpPr>
          <p:cNvPr id="2163" name="AutoShape 115">
            <a:hlinkClick r:id="rId21" action="ppaction://hlinksldjump" highlightClick="1"/>
          </p:cNvPr>
          <p:cNvSpPr>
            <a:spLocks noChangeArrowheads="1"/>
          </p:cNvSpPr>
          <p:nvPr/>
        </p:nvSpPr>
        <p:spPr bwMode="auto">
          <a:xfrm>
            <a:off x="5486400" y="5715000"/>
            <a:ext cx="1828800" cy="1143000"/>
          </a:xfrm>
          <a:prstGeom prst="actionButtonBlank">
            <a:avLst/>
          </a:prstGeom>
          <a:solidFill>
            <a:srgbClr val="3366FF"/>
          </a:solidFill>
          <a:ln w="9525">
            <a:solidFill>
              <a:schemeClr val="tx1"/>
            </a:solidFill>
            <a:miter lim="800000"/>
            <a:headEnd/>
            <a:tailEnd/>
          </a:ln>
          <a:effectLst/>
        </p:spPr>
        <p:txBody>
          <a:bodyPr wrap="none" anchor="ctr">
            <a:prstTxWarp prst="textNoShape">
              <a:avLst/>
            </a:prstTxWarp>
          </a:bodyPr>
          <a:lstStyle/>
          <a:p>
            <a:r>
              <a:rPr lang="en-US" sz="3600" b="1">
                <a:solidFill>
                  <a:schemeClr val="bg1"/>
                </a:solidFill>
                <a:latin typeface="Garamond" charset="0"/>
                <a:hlinkClick r:id="rId21" action="ppaction://hlinksldjump"/>
              </a:rPr>
              <a:t>500</a:t>
            </a:r>
            <a:endParaRPr lang="en-US" sz="3600" b="1"/>
          </a:p>
        </p:txBody>
      </p:sp>
      <p:sp>
        <p:nvSpPr>
          <p:cNvPr id="2164" name="AutoShape 116">
            <a:hlinkClick r:id="rId22" action="ppaction://hlinksldjump" highlightClick="1"/>
          </p:cNvPr>
          <p:cNvSpPr>
            <a:spLocks noChangeArrowheads="1"/>
          </p:cNvSpPr>
          <p:nvPr/>
        </p:nvSpPr>
        <p:spPr bwMode="auto">
          <a:xfrm>
            <a:off x="7315200" y="1143000"/>
            <a:ext cx="1828800" cy="1143000"/>
          </a:xfrm>
          <a:prstGeom prst="actionButtonBlank">
            <a:avLst/>
          </a:prstGeom>
          <a:solidFill>
            <a:srgbClr val="3366FF"/>
          </a:solidFill>
          <a:ln w="9525">
            <a:solidFill>
              <a:schemeClr val="tx1"/>
            </a:solidFill>
            <a:miter lim="800000"/>
            <a:headEnd/>
            <a:tailEnd/>
          </a:ln>
          <a:effectLst/>
        </p:spPr>
        <p:txBody>
          <a:bodyPr wrap="none" anchor="ctr">
            <a:prstTxWarp prst="textNoShape">
              <a:avLst/>
            </a:prstTxWarp>
          </a:bodyPr>
          <a:lstStyle/>
          <a:p>
            <a:r>
              <a:rPr lang="en-US" sz="3600" b="1" dirty="0">
                <a:solidFill>
                  <a:schemeClr val="bg1"/>
                </a:solidFill>
                <a:latin typeface="Garamond" charset="0"/>
                <a:hlinkClick r:id="rId22" action="ppaction://hlinksldjump"/>
              </a:rPr>
              <a:t>100</a:t>
            </a:r>
            <a:endParaRPr lang="en-US" sz="3600" b="1" dirty="0"/>
          </a:p>
        </p:txBody>
      </p:sp>
      <p:sp>
        <p:nvSpPr>
          <p:cNvPr id="2165" name="AutoShape 117">
            <a:hlinkClick r:id="rId23" action="ppaction://hlinksldjump" highlightClick="1"/>
          </p:cNvPr>
          <p:cNvSpPr>
            <a:spLocks noChangeArrowheads="1"/>
          </p:cNvSpPr>
          <p:nvPr/>
        </p:nvSpPr>
        <p:spPr bwMode="auto">
          <a:xfrm>
            <a:off x="7315200" y="2286000"/>
            <a:ext cx="1828800" cy="1143000"/>
          </a:xfrm>
          <a:prstGeom prst="actionButtonBlank">
            <a:avLst/>
          </a:prstGeom>
          <a:solidFill>
            <a:srgbClr val="3366FF"/>
          </a:solidFill>
          <a:ln w="9525">
            <a:solidFill>
              <a:schemeClr val="tx1"/>
            </a:solidFill>
            <a:miter lim="800000"/>
            <a:headEnd/>
            <a:tailEnd/>
          </a:ln>
          <a:effectLst/>
        </p:spPr>
        <p:txBody>
          <a:bodyPr wrap="none" anchor="ctr">
            <a:prstTxWarp prst="textNoShape">
              <a:avLst/>
            </a:prstTxWarp>
          </a:bodyPr>
          <a:lstStyle/>
          <a:p>
            <a:r>
              <a:rPr lang="en-US" sz="3600" b="1" dirty="0">
                <a:solidFill>
                  <a:schemeClr val="bg1"/>
                </a:solidFill>
                <a:latin typeface="Garamond" charset="0"/>
                <a:hlinkClick r:id="rId24" action="ppaction://hlinksldjump"/>
              </a:rPr>
              <a:t>200</a:t>
            </a:r>
            <a:endParaRPr lang="en-US" sz="3600" b="1" dirty="0"/>
          </a:p>
        </p:txBody>
      </p:sp>
      <p:sp>
        <p:nvSpPr>
          <p:cNvPr id="2166" name="AutoShape 118">
            <a:hlinkClick r:id="rId23" action="ppaction://hlinksldjump" highlightClick="1"/>
          </p:cNvPr>
          <p:cNvSpPr>
            <a:spLocks noChangeArrowheads="1"/>
          </p:cNvSpPr>
          <p:nvPr/>
        </p:nvSpPr>
        <p:spPr bwMode="auto">
          <a:xfrm>
            <a:off x="7315200" y="3429000"/>
            <a:ext cx="1828800" cy="1143000"/>
          </a:xfrm>
          <a:prstGeom prst="actionButtonBlank">
            <a:avLst/>
          </a:prstGeom>
          <a:solidFill>
            <a:srgbClr val="3366FF"/>
          </a:solidFill>
          <a:ln w="9525">
            <a:solidFill>
              <a:schemeClr val="tx1"/>
            </a:solidFill>
            <a:miter lim="800000"/>
            <a:headEnd/>
            <a:tailEnd/>
          </a:ln>
          <a:effectLst/>
        </p:spPr>
        <p:txBody>
          <a:bodyPr wrap="none" anchor="ctr">
            <a:prstTxWarp prst="textNoShape">
              <a:avLst/>
            </a:prstTxWarp>
          </a:bodyPr>
          <a:lstStyle/>
          <a:p>
            <a:r>
              <a:rPr lang="en-US" sz="3600" b="1" dirty="0">
                <a:solidFill>
                  <a:schemeClr val="bg1"/>
                </a:solidFill>
                <a:latin typeface="Garamond" charset="0"/>
                <a:hlinkClick r:id="rId25" action="ppaction://hlinksldjump"/>
              </a:rPr>
              <a:t>300</a:t>
            </a:r>
            <a:endParaRPr lang="en-US" sz="3600" b="1" dirty="0"/>
          </a:p>
        </p:txBody>
      </p:sp>
      <p:sp>
        <p:nvSpPr>
          <p:cNvPr id="2167" name="AutoShape 119">
            <a:hlinkClick r:id="rId26" action="ppaction://hlinksldjump" highlightClick="1"/>
          </p:cNvPr>
          <p:cNvSpPr>
            <a:spLocks noChangeArrowheads="1"/>
          </p:cNvSpPr>
          <p:nvPr/>
        </p:nvSpPr>
        <p:spPr bwMode="auto">
          <a:xfrm>
            <a:off x="7315200" y="4572000"/>
            <a:ext cx="1828800" cy="1143000"/>
          </a:xfrm>
          <a:prstGeom prst="actionButtonBlank">
            <a:avLst/>
          </a:prstGeom>
          <a:solidFill>
            <a:srgbClr val="3366FF"/>
          </a:solidFill>
          <a:ln w="9525">
            <a:solidFill>
              <a:schemeClr val="tx1"/>
            </a:solidFill>
            <a:miter lim="800000"/>
            <a:headEnd/>
            <a:tailEnd/>
          </a:ln>
          <a:effectLst/>
        </p:spPr>
        <p:txBody>
          <a:bodyPr wrap="none" anchor="ctr">
            <a:prstTxWarp prst="textNoShape">
              <a:avLst/>
            </a:prstTxWarp>
          </a:bodyPr>
          <a:lstStyle/>
          <a:p>
            <a:r>
              <a:rPr lang="en-US" sz="3600" b="1">
                <a:solidFill>
                  <a:schemeClr val="bg1"/>
                </a:solidFill>
                <a:latin typeface="Garamond" charset="0"/>
                <a:hlinkClick r:id="rId26" action="ppaction://hlinksldjump"/>
              </a:rPr>
              <a:t>400</a:t>
            </a:r>
            <a:endParaRPr lang="en-US" sz="3600" b="1"/>
          </a:p>
        </p:txBody>
      </p:sp>
      <p:sp>
        <p:nvSpPr>
          <p:cNvPr id="2168" name="AutoShape 120">
            <a:hlinkClick r:id="rId27" action="ppaction://hlinksldjump" highlightClick="1"/>
          </p:cNvPr>
          <p:cNvSpPr>
            <a:spLocks noChangeArrowheads="1"/>
          </p:cNvSpPr>
          <p:nvPr/>
        </p:nvSpPr>
        <p:spPr bwMode="auto">
          <a:xfrm>
            <a:off x="7315200" y="5715000"/>
            <a:ext cx="1828800" cy="1143000"/>
          </a:xfrm>
          <a:prstGeom prst="actionButtonBlank">
            <a:avLst/>
          </a:prstGeom>
          <a:solidFill>
            <a:srgbClr val="3366FF"/>
          </a:solidFill>
          <a:ln w="9525">
            <a:solidFill>
              <a:schemeClr val="tx1"/>
            </a:solidFill>
            <a:miter lim="800000"/>
            <a:headEnd/>
            <a:tailEnd/>
          </a:ln>
          <a:effectLst/>
        </p:spPr>
        <p:txBody>
          <a:bodyPr wrap="none" anchor="ctr">
            <a:prstTxWarp prst="textNoShape">
              <a:avLst/>
            </a:prstTxWarp>
          </a:bodyPr>
          <a:lstStyle/>
          <a:p>
            <a:r>
              <a:rPr lang="en-US" sz="3600" b="1" dirty="0">
                <a:solidFill>
                  <a:schemeClr val="bg1"/>
                </a:solidFill>
                <a:latin typeface="Garamond" charset="0"/>
                <a:hlinkClick r:id="rId27" action="ppaction://hlinksldjump"/>
              </a:rPr>
              <a:t>500</a:t>
            </a:r>
            <a:endParaRPr lang="en-US" sz="3600" b="1" dirty="0"/>
          </a:p>
        </p:txBody>
      </p:sp>
      <p:sp>
        <p:nvSpPr>
          <p:cNvPr id="2088" name="AutoShape 40">
            <a:hlinkClick r:id="rId28" action="ppaction://hlinksldjump" highlightClick="1"/>
          </p:cNvPr>
          <p:cNvSpPr>
            <a:spLocks noChangeArrowheads="1"/>
          </p:cNvSpPr>
          <p:nvPr/>
        </p:nvSpPr>
        <p:spPr bwMode="auto">
          <a:xfrm>
            <a:off x="0" y="1143000"/>
            <a:ext cx="1828800" cy="1143000"/>
          </a:xfrm>
          <a:prstGeom prst="actionButtonBlank">
            <a:avLst/>
          </a:prstGeom>
          <a:solidFill>
            <a:srgbClr val="3366FF"/>
          </a:solidFill>
          <a:ln w="9525">
            <a:solidFill>
              <a:schemeClr val="tx1"/>
            </a:solidFill>
            <a:miter lim="800000"/>
            <a:headEnd/>
            <a:tailEnd/>
          </a:ln>
          <a:effectLst/>
        </p:spPr>
        <p:txBody>
          <a:bodyPr wrap="none" anchor="ctr">
            <a:prstTxWarp prst="textNoShape">
              <a:avLst/>
            </a:prstTxWarp>
          </a:bodyPr>
          <a:lstStyle/>
          <a:p>
            <a:r>
              <a:rPr lang="en-US" sz="3600" b="1" dirty="0">
                <a:solidFill>
                  <a:srgbClr val="FFFF00"/>
                </a:solidFill>
                <a:latin typeface="Garamond" charset="0"/>
                <a:hlinkClick r:id="rId28" action="ppaction://hlinksldjump"/>
              </a:rPr>
              <a:t>100</a:t>
            </a:r>
            <a:endParaRPr lang="en-US" sz="3600" b="1" dirty="0">
              <a:solidFill>
                <a:srgbClr val="FFFF00"/>
              </a:solidFill>
            </a:endParaRPr>
          </a:p>
        </p:txBody>
      </p:sp>
      <p:sp>
        <p:nvSpPr>
          <p:cNvPr id="2106" name="Rectangle 58"/>
          <p:cNvSpPr>
            <a:spLocks noChangeArrowheads="1"/>
          </p:cNvSpPr>
          <p:nvPr/>
        </p:nvSpPr>
        <p:spPr bwMode="auto">
          <a:xfrm>
            <a:off x="0" y="0"/>
            <a:ext cx="1828800" cy="1143000"/>
          </a:xfrm>
          <a:prstGeom prst="rect">
            <a:avLst/>
          </a:prstGeom>
          <a:solidFill>
            <a:srgbClr val="3366FF"/>
          </a:solidFill>
          <a:ln w="38100">
            <a:solidFill>
              <a:schemeClr val="folHlink"/>
            </a:solidFill>
            <a:miter lim="800000"/>
            <a:headEnd/>
            <a:tailEnd/>
          </a:ln>
          <a:effectLst/>
        </p:spPr>
        <p:txBody>
          <a:bodyPr wrap="none" anchor="ctr">
            <a:prstTxWarp prst="textNoShape">
              <a:avLst/>
            </a:prstTxWarp>
          </a:bodyPr>
          <a:lstStyle/>
          <a:p>
            <a:endParaRPr lang="en-US" sz="2800" b="1" dirty="0" smtClean="0">
              <a:solidFill>
                <a:schemeClr val="bg1"/>
              </a:solidFill>
              <a:latin typeface="Garamond" charset="0"/>
            </a:endParaRPr>
          </a:p>
          <a:p>
            <a:r>
              <a:rPr lang="en-US" sz="2800" b="1" dirty="0" smtClean="0">
                <a:solidFill>
                  <a:schemeClr val="bg1"/>
                </a:solidFill>
                <a:latin typeface="Garamond" charset="0"/>
              </a:rPr>
              <a:t>Kinematics</a:t>
            </a:r>
          </a:p>
          <a:p>
            <a:endParaRPr lang="en-US" sz="2800" b="1" dirty="0">
              <a:solidFill>
                <a:schemeClr val="bg1"/>
              </a:solidFill>
              <a:latin typeface="Garamond" charset="0"/>
            </a:endParaRPr>
          </a:p>
        </p:txBody>
      </p:sp>
      <p:sp>
        <p:nvSpPr>
          <p:cNvPr id="2145" name="Rectangle 97"/>
          <p:cNvSpPr>
            <a:spLocks noChangeArrowheads="1"/>
          </p:cNvSpPr>
          <p:nvPr/>
        </p:nvSpPr>
        <p:spPr bwMode="auto">
          <a:xfrm>
            <a:off x="1828800" y="0"/>
            <a:ext cx="1828800" cy="1143000"/>
          </a:xfrm>
          <a:prstGeom prst="rect">
            <a:avLst/>
          </a:prstGeom>
          <a:solidFill>
            <a:srgbClr val="3366FF"/>
          </a:solidFill>
          <a:ln w="38100">
            <a:solidFill>
              <a:schemeClr val="folHlink"/>
            </a:solidFill>
            <a:miter lim="800000"/>
            <a:headEnd/>
            <a:tailEnd/>
          </a:ln>
          <a:effectLst/>
        </p:spPr>
        <p:txBody>
          <a:bodyPr wrap="none" anchor="ctr">
            <a:prstTxWarp prst="textNoShape">
              <a:avLst/>
            </a:prstTxWarp>
          </a:bodyPr>
          <a:lstStyle/>
          <a:p>
            <a:r>
              <a:rPr lang="en-US" sz="2800" b="1" dirty="0" smtClean="0">
                <a:solidFill>
                  <a:schemeClr val="bg1"/>
                </a:solidFill>
              </a:rPr>
              <a:t>Free Fall</a:t>
            </a:r>
          </a:p>
        </p:txBody>
      </p:sp>
      <p:sp>
        <p:nvSpPr>
          <p:cNvPr id="2146" name="Rectangle 98"/>
          <p:cNvSpPr>
            <a:spLocks noChangeArrowheads="1"/>
          </p:cNvSpPr>
          <p:nvPr/>
        </p:nvSpPr>
        <p:spPr bwMode="auto">
          <a:xfrm>
            <a:off x="3657600" y="0"/>
            <a:ext cx="1828800" cy="1143000"/>
          </a:xfrm>
          <a:prstGeom prst="rect">
            <a:avLst/>
          </a:prstGeom>
          <a:solidFill>
            <a:srgbClr val="3366FF"/>
          </a:solidFill>
          <a:ln w="38100">
            <a:solidFill>
              <a:schemeClr val="folHlink"/>
            </a:solidFill>
            <a:miter lim="800000"/>
            <a:headEnd/>
            <a:tailEnd/>
          </a:ln>
          <a:effectLst/>
        </p:spPr>
        <p:txBody>
          <a:bodyPr wrap="none" anchor="ctr">
            <a:prstTxWarp prst="textNoShape">
              <a:avLst/>
            </a:prstTxWarp>
          </a:bodyPr>
          <a:lstStyle/>
          <a:p>
            <a:r>
              <a:rPr lang="en-US" sz="2800" b="1" dirty="0" smtClean="0">
                <a:solidFill>
                  <a:schemeClr val="bg1"/>
                </a:solidFill>
              </a:rPr>
              <a:t>Up &amp;</a:t>
            </a:r>
          </a:p>
          <a:p>
            <a:r>
              <a:rPr lang="en-US" sz="2800" b="1" dirty="0" smtClean="0">
                <a:solidFill>
                  <a:schemeClr val="bg1"/>
                </a:solidFill>
              </a:rPr>
              <a:t>Down</a:t>
            </a:r>
          </a:p>
        </p:txBody>
      </p:sp>
      <p:sp>
        <p:nvSpPr>
          <p:cNvPr id="2147" name="Rectangle 99"/>
          <p:cNvSpPr>
            <a:spLocks noChangeArrowheads="1"/>
          </p:cNvSpPr>
          <p:nvPr/>
        </p:nvSpPr>
        <p:spPr bwMode="auto">
          <a:xfrm>
            <a:off x="5486400" y="0"/>
            <a:ext cx="1828800" cy="1143000"/>
          </a:xfrm>
          <a:prstGeom prst="rect">
            <a:avLst/>
          </a:prstGeom>
          <a:solidFill>
            <a:srgbClr val="3366FF"/>
          </a:solidFill>
          <a:ln w="38100">
            <a:solidFill>
              <a:schemeClr val="tx1"/>
            </a:solidFill>
            <a:miter lim="800000"/>
            <a:headEnd/>
            <a:tailEnd/>
          </a:ln>
          <a:effectLst/>
        </p:spPr>
        <p:txBody>
          <a:bodyPr wrap="none" anchor="ctr">
            <a:prstTxWarp prst="textNoShape">
              <a:avLst/>
            </a:prstTxWarp>
          </a:bodyPr>
          <a:lstStyle/>
          <a:p>
            <a:r>
              <a:rPr lang="en-US" sz="2800" b="1" dirty="0" smtClean="0">
                <a:solidFill>
                  <a:schemeClr val="bg1"/>
                </a:solidFill>
              </a:rPr>
              <a:t>Newton’s </a:t>
            </a:r>
          </a:p>
          <a:p>
            <a:r>
              <a:rPr lang="en-US" sz="2800" b="1" dirty="0" smtClean="0">
                <a:solidFill>
                  <a:schemeClr val="bg1"/>
                </a:solidFill>
              </a:rPr>
              <a:t>1</a:t>
            </a:r>
            <a:r>
              <a:rPr lang="en-US" sz="2800" b="1" baseline="30000" dirty="0" smtClean="0">
                <a:solidFill>
                  <a:schemeClr val="bg1"/>
                </a:solidFill>
              </a:rPr>
              <a:t>st</a:t>
            </a:r>
            <a:r>
              <a:rPr lang="en-US" sz="2800" b="1" dirty="0" smtClean="0">
                <a:solidFill>
                  <a:schemeClr val="bg1"/>
                </a:solidFill>
              </a:rPr>
              <a:t> Law</a:t>
            </a:r>
          </a:p>
        </p:txBody>
      </p:sp>
      <p:sp>
        <p:nvSpPr>
          <p:cNvPr id="2148" name="Rectangle 100"/>
          <p:cNvSpPr>
            <a:spLocks noChangeArrowheads="1"/>
          </p:cNvSpPr>
          <p:nvPr/>
        </p:nvSpPr>
        <p:spPr bwMode="auto">
          <a:xfrm>
            <a:off x="7315200" y="0"/>
            <a:ext cx="1828800" cy="1143000"/>
          </a:xfrm>
          <a:prstGeom prst="rect">
            <a:avLst/>
          </a:prstGeom>
          <a:solidFill>
            <a:srgbClr val="3366FF"/>
          </a:solidFill>
          <a:ln w="38100">
            <a:solidFill>
              <a:schemeClr val="tx1"/>
            </a:solidFill>
            <a:miter lim="800000"/>
            <a:headEnd/>
            <a:tailEnd/>
          </a:ln>
          <a:effectLst/>
        </p:spPr>
        <p:txBody>
          <a:bodyPr wrap="none" anchor="ctr">
            <a:prstTxWarp prst="textNoShape">
              <a:avLst/>
            </a:prstTxWarp>
          </a:bodyPr>
          <a:lstStyle/>
          <a:p>
            <a:r>
              <a:rPr lang="en-US" sz="2800" b="1" dirty="0" smtClean="0">
                <a:solidFill>
                  <a:schemeClr val="bg1"/>
                </a:solidFill>
              </a:rPr>
              <a:t>Newton’s </a:t>
            </a:r>
          </a:p>
          <a:p>
            <a:r>
              <a:rPr lang="en-US" sz="2800" b="1" dirty="0" smtClean="0">
                <a:solidFill>
                  <a:schemeClr val="bg1"/>
                </a:solidFill>
              </a:rPr>
              <a:t>2</a:t>
            </a:r>
            <a:r>
              <a:rPr lang="en-US" sz="2800" b="1" baseline="30000" dirty="0" smtClean="0">
                <a:solidFill>
                  <a:schemeClr val="bg1"/>
                </a:solidFill>
              </a:rPr>
              <a:t>nd</a:t>
            </a:r>
            <a:r>
              <a:rPr lang="en-US" sz="2800" b="1" dirty="0" smtClean="0">
                <a:solidFill>
                  <a:schemeClr val="bg1"/>
                </a:solidFill>
              </a:rPr>
              <a:t> Law</a:t>
            </a:r>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694" name="Rectangle 2054"/>
          <p:cNvSpPr>
            <a:spLocks noGrp="1" noChangeArrowheads="1"/>
          </p:cNvSpPr>
          <p:nvPr>
            <p:ph type="ctrTitle"/>
          </p:nvPr>
        </p:nvSpPr>
        <p:spPr>
          <a:xfrm>
            <a:off x="685800" y="228600"/>
            <a:ext cx="7772400" cy="4876800"/>
          </a:xfrm>
        </p:spPr>
        <p:txBody>
          <a:bodyPr/>
          <a:lstStyle/>
          <a:p>
            <a:pPr marL="514350" indent="-514350" algn="l"/>
            <a:r>
              <a:rPr lang="en-US" sz="3200" dirty="0" smtClean="0"/>
              <a:t>	A car traveling on a straight road at 15 </a:t>
            </a:r>
            <a:r>
              <a:rPr lang="en-US" sz="3200" dirty="0" err="1" smtClean="0"/>
              <a:t>m/s</a:t>
            </a:r>
            <a:r>
              <a:rPr lang="en-US" sz="3200" dirty="0" smtClean="0"/>
              <a:t> accelerates uniformly to a speed of 21 </a:t>
            </a:r>
            <a:r>
              <a:rPr lang="en-US" sz="3200" dirty="0" err="1" smtClean="0"/>
              <a:t>m/s</a:t>
            </a:r>
            <a:r>
              <a:rPr lang="en-US" sz="3200" dirty="0" smtClean="0"/>
              <a:t> in 12 seconds.  What is the total distance traveled by the car in this 12 second time interval?</a:t>
            </a:r>
            <a:br>
              <a:rPr lang="en-US" sz="3200" dirty="0" smtClean="0"/>
            </a:br>
            <a:r>
              <a:rPr lang="en-US" sz="3200" dirty="0" smtClean="0"/>
              <a:t/>
            </a:r>
            <a:br>
              <a:rPr lang="en-US" sz="3200" dirty="0" smtClean="0"/>
            </a:br>
            <a:endParaRPr lang="en-US" sz="3200" dirty="0"/>
          </a:p>
        </p:txBody>
      </p:sp>
      <p:sp>
        <p:nvSpPr>
          <p:cNvPr id="114695" name="Rectangle 2055"/>
          <p:cNvSpPr>
            <a:spLocks noGrp="1" noChangeArrowheads="1"/>
          </p:cNvSpPr>
          <p:nvPr>
            <p:ph type="subTitle" idx="1"/>
          </p:nvPr>
        </p:nvSpPr>
        <p:spPr>
          <a:xfrm>
            <a:off x="1371600" y="5105400"/>
            <a:ext cx="6400800" cy="1752600"/>
          </a:xfrm>
        </p:spPr>
        <p:txBody>
          <a:bodyPr/>
          <a:lstStyle/>
          <a:p>
            <a:r>
              <a:rPr lang="en-US" dirty="0" smtClean="0"/>
              <a:t>What is 216 </a:t>
            </a:r>
            <a:r>
              <a:rPr lang="en-US" dirty="0" err="1" smtClean="0"/>
              <a:t>m</a:t>
            </a:r>
            <a:r>
              <a:rPr lang="en-US" dirty="0" smtClean="0"/>
              <a:t>?</a:t>
            </a:r>
            <a:endParaRPr lang="en-US" dirty="0"/>
          </a:p>
        </p:txBody>
      </p:sp>
      <p:sp>
        <p:nvSpPr>
          <p:cNvPr id="6" name="AutoShape 5">
            <a:hlinkClick r:id="" action="ppaction://hlinkshowjump?jump=firstslide" highlightClick="1"/>
          </p:cNvPr>
          <p:cNvSpPr>
            <a:spLocks noChangeArrowheads="1"/>
          </p:cNvSpPr>
          <p:nvPr/>
        </p:nvSpPr>
        <p:spPr bwMode="auto">
          <a:xfrm>
            <a:off x="7924800" y="5791200"/>
            <a:ext cx="1219200" cy="1066800"/>
          </a:xfrm>
          <a:prstGeom prst="actionButtonHome">
            <a:avLst/>
          </a:prstGeom>
          <a:solidFill>
            <a:srgbClr val="3366FF"/>
          </a:solidFill>
          <a:ln w="9525">
            <a:solidFill>
              <a:schemeClr val="tx1"/>
            </a:solidFill>
            <a:miter lim="800000"/>
            <a:headEnd/>
            <a:tailEnd/>
          </a:ln>
          <a:effectLst/>
        </p:spPr>
        <p:txBody>
          <a:bodyPr wrap="none" anchor="ctr">
            <a:prstTxWarp prst="textNoShape">
              <a:avLst/>
            </a:prstTxWarp>
          </a:bodyPr>
          <a:lstStyle/>
          <a:p>
            <a:endParaRPr lang="en-US"/>
          </a:p>
        </p:txBody>
      </p:sp>
    </p:spTree>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accel="50000" decel="50000" fill="hold" grpId="0" nodeType="clickEffect">
                                  <p:stCondLst>
                                    <p:cond delay="0"/>
                                  </p:stCondLst>
                                  <p:childTnLst>
                                    <p:set>
                                      <p:cBhvr>
                                        <p:cTn id="6" dur="1" fill="hold">
                                          <p:stCondLst>
                                            <p:cond delay="0"/>
                                          </p:stCondLst>
                                        </p:cTn>
                                        <p:tgtEl>
                                          <p:spTgt spid="114695">
                                            <p:txEl>
                                              <p:pRg st="0" end="0"/>
                                            </p:txEl>
                                          </p:spTgt>
                                        </p:tgtEl>
                                        <p:attrNameLst>
                                          <p:attrName>style.visibility</p:attrName>
                                        </p:attrNameLst>
                                      </p:cBhvr>
                                      <p:to>
                                        <p:strVal val="visible"/>
                                      </p:to>
                                    </p:set>
                                    <p:anim calcmode="lin" valueType="num">
                                      <p:cBhvr additive="base">
                                        <p:cTn id="7" dur="500" fill="hold"/>
                                        <p:tgtEl>
                                          <p:spTgt spid="11469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14695">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4695"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741" name="AutoShape 1029">
            <a:hlinkClick r:id="" action="ppaction://hlinkshowjump?jump=firstslide" highlightClick="1"/>
          </p:cNvPr>
          <p:cNvSpPr>
            <a:spLocks noChangeArrowheads="1"/>
          </p:cNvSpPr>
          <p:nvPr/>
        </p:nvSpPr>
        <p:spPr bwMode="auto">
          <a:xfrm>
            <a:off x="7924800" y="5791200"/>
            <a:ext cx="1219200" cy="1066800"/>
          </a:xfrm>
          <a:prstGeom prst="actionButtonHome">
            <a:avLst/>
          </a:prstGeom>
          <a:solidFill>
            <a:srgbClr val="3366FF"/>
          </a:solidFill>
          <a:ln w="9525">
            <a:solidFill>
              <a:schemeClr val="tx1"/>
            </a:solidFill>
            <a:miter lim="800000"/>
            <a:headEnd/>
            <a:tailEnd/>
          </a:ln>
          <a:effectLst/>
        </p:spPr>
        <p:txBody>
          <a:bodyPr wrap="none" anchor="ctr">
            <a:prstTxWarp prst="textNoShape">
              <a:avLst/>
            </a:prstTxWarp>
          </a:bodyPr>
          <a:lstStyle/>
          <a:p>
            <a:endParaRPr lang="en-US"/>
          </a:p>
        </p:txBody>
      </p:sp>
      <p:sp>
        <p:nvSpPr>
          <p:cNvPr id="116745" name="Rectangle 1033"/>
          <p:cNvSpPr>
            <a:spLocks noGrp="1" noChangeArrowheads="1"/>
          </p:cNvSpPr>
          <p:nvPr>
            <p:ph type="ctrTitle"/>
          </p:nvPr>
        </p:nvSpPr>
        <p:spPr>
          <a:xfrm>
            <a:off x="685800" y="2286000"/>
            <a:ext cx="7772400" cy="1143000"/>
          </a:xfrm>
        </p:spPr>
        <p:txBody>
          <a:bodyPr/>
          <a:lstStyle/>
          <a:p>
            <a:endParaRPr lang="en-US"/>
          </a:p>
        </p:txBody>
      </p:sp>
      <p:sp>
        <p:nvSpPr>
          <p:cNvPr id="116746" name="Rectangle 1034"/>
          <p:cNvSpPr>
            <a:spLocks noGrp="1" noChangeArrowheads="1"/>
          </p:cNvSpPr>
          <p:nvPr>
            <p:ph type="subTitle" idx="1"/>
          </p:nvPr>
        </p:nvSpPr>
        <p:spPr/>
        <p:txBody>
          <a:bodyPr/>
          <a:lstStyle/>
          <a:p>
            <a:endParaRPr lang="en-US"/>
          </a:p>
        </p:txBody>
      </p:sp>
    </p:spTree>
  </p:cSld>
  <p:clrMapOvr>
    <a:masterClrMapping/>
  </p:clrMapOvr>
  <p:transition>
    <p:zoom/>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8790" name="Rectangle 2054"/>
          <p:cNvSpPr>
            <a:spLocks noGrp="1" noChangeArrowheads="1"/>
          </p:cNvSpPr>
          <p:nvPr>
            <p:ph type="ctrTitle"/>
          </p:nvPr>
        </p:nvSpPr>
        <p:spPr>
          <a:xfrm>
            <a:off x="609600" y="609600"/>
            <a:ext cx="7772400" cy="1143000"/>
          </a:xfrm>
        </p:spPr>
        <p:txBody>
          <a:bodyPr/>
          <a:lstStyle/>
          <a:p>
            <a:r>
              <a:rPr lang="en-US" sz="3200" dirty="0" smtClean="0"/>
              <a:t>A rock falls from rest off a high cliff.  How far has the rock fallen when its speed is 39.2 </a:t>
            </a:r>
            <a:r>
              <a:rPr lang="en-US" sz="3200" dirty="0" err="1" smtClean="0"/>
              <a:t>m/s</a:t>
            </a:r>
            <a:r>
              <a:rPr lang="en-US" sz="3200" dirty="0" smtClean="0"/>
              <a:t>?</a:t>
            </a:r>
            <a:endParaRPr lang="en-US" sz="3200" dirty="0"/>
          </a:p>
        </p:txBody>
      </p:sp>
      <p:sp>
        <p:nvSpPr>
          <p:cNvPr id="118791" name="Rectangle 2055"/>
          <p:cNvSpPr>
            <a:spLocks noGrp="1" noChangeArrowheads="1"/>
          </p:cNvSpPr>
          <p:nvPr>
            <p:ph type="subTitle" idx="1"/>
          </p:nvPr>
        </p:nvSpPr>
        <p:spPr/>
        <p:txBody>
          <a:bodyPr/>
          <a:lstStyle/>
          <a:p>
            <a:r>
              <a:rPr lang="en-US" dirty="0" smtClean="0"/>
              <a:t>What is 78.0 </a:t>
            </a:r>
            <a:r>
              <a:rPr lang="en-US" dirty="0" err="1" smtClean="0"/>
              <a:t>m</a:t>
            </a:r>
            <a:r>
              <a:rPr lang="en-US" dirty="0" smtClean="0"/>
              <a:t>?</a:t>
            </a:r>
            <a:endParaRPr lang="en-US" dirty="0"/>
          </a:p>
        </p:txBody>
      </p:sp>
      <p:sp>
        <p:nvSpPr>
          <p:cNvPr id="6" name="AutoShape 5">
            <a:hlinkClick r:id="" action="ppaction://hlinkshowjump?jump=firstslide" highlightClick="1"/>
          </p:cNvPr>
          <p:cNvSpPr>
            <a:spLocks noChangeArrowheads="1"/>
          </p:cNvSpPr>
          <p:nvPr/>
        </p:nvSpPr>
        <p:spPr bwMode="auto">
          <a:xfrm>
            <a:off x="7924800" y="5791200"/>
            <a:ext cx="1219200" cy="1066800"/>
          </a:xfrm>
          <a:prstGeom prst="actionButtonHome">
            <a:avLst/>
          </a:prstGeom>
          <a:solidFill>
            <a:srgbClr val="3366FF"/>
          </a:solidFill>
          <a:ln w="9525">
            <a:solidFill>
              <a:schemeClr val="tx1"/>
            </a:solidFill>
            <a:miter lim="800000"/>
            <a:headEnd/>
            <a:tailEnd/>
          </a:ln>
          <a:effectLst/>
        </p:spPr>
        <p:txBody>
          <a:bodyPr wrap="none" anchor="ctr">
            <a:prstTxWarp prst="textNoShape">
              <a:avLst/>
            </a:prstTxWarp>
          </a:bodyPr>
          <a:lstStyle/>
          <a:p>
            <a:endParaRPr lang="en-US"/>
          </a:p>
        </p:txBody>
      </p:sp>
    </p:spTree>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accel="50000" decel="50000" fill="hold" grpId="0" nodeType="clickEffect">
                                  <p:stCondLst>
                                    <p:cond delay="0"/>
                                  </p:stCondLst>
                                  <p:childTnLst>
                                    <p:set>
                                      <p:cBhvr>
                                        <p:cTn id="6" dur="1" fill="hold">
                                          <p:stCondLst>
                                            <p:cond delay="0"/>
                                          </p:stCondLst>
                                        </p:cTn>
                                        <p:tgtEl>
                                          <p:spTgt spid="118791">
                                            <p:txEl>
                                              <p:pRg st="0" end="0"/>
                                            </p:txEl>
                                          </p:spTgt>
                                        </p:tgtEl>
                                        <p:attrNameLst>
                                          <p:attrName>style.visibility</p:attrName>
                                        </p:attrNameLst>
                                      </p:cBhvr>
                                      <p:to>
                                        <p:strVal val="visible"/>
                                      </p:to>
                                    </p:set>
                                    <p:anim calcmode="lin" valueType="num">
                                      <p:cBhvr additive="base">
                                        <p:cTn id="7" dur="500" fill="hold"/>
                                        <p:tgtEl>
                                          <p:spTgt spid="118791">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18791">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8791"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0836" name="AutoShape 1028">
            <a:hlinkClick r:id="" action="ppaction://hlinkshowjump?jump=firstslide" highlightClick="1"/>
          </p:cNvPr>
          <p:cNvSpPr>
            <a:spLocks noChangeArrowheads="1"/>
          </p:cNvSpPr>
          <p:nvPr/>
        </p:nvSpPr>
        <p:spPr bwMode="auto">
          <a:xfrm>
            <a:off x="7924800" y="5791200"/>
            <a:ext cx="1219200" cy="1066800"/>
          </a:xfrm>
          <a:prstGeom prst="actionButtonHome">
            <a:avLst/>
          </a:prstGeom>
          <a:solidFill>
            <a:srgbClr val="3366FF"/>
          </a:solidFill>
          <a:ln w="9525">
            <a:solidFill>
              <a:schemeClr val="tx1"/>
            </a:solidFill>
            <a:miter lim="800000"/>
            <a:headEnd/>
            <a:tailEnd/>
          </a:ln>
          <a:effectLst/>
        </p:spPr>
        <p:txBody>
          <a:bodyPr wrap="none" anchor="ctr">
            <a:prstTxWarp prst="textNoShape">
              <a:avLst/>
            </a:prstTxWarp>
          </a:bodyPr>
          <a:lstStyle/>
          <a:p>
            <a:endParaRPr lang="en-US"/>
          </a:p>
        </p:txBody>
      </p:sp>
      <p:sp>
        <p:nvSpPr>
          <p:cNvPr id="120840" name="Rectangle 1032"/>
          <p:cNvSpPr>
            <a:spLocks noGrp="1" noChangeArrowheads="1"/>
          </p:cNvSpPr>
          <p:nvPr>
            <p:ph type="ctrTitle"/>
          </p:nvPr>
        </p:nvSpPr>
        <p:spPr>
          <a:xfrm>
            <a:off x="685800" y="2286000"/>
            <a:ext cx="7772400" cy="1143000"/>
          </a:xfrm>
        </p:spPr>
        <p:txBody>
          <a:bodyPr/>
          <a:lstStyle/>
          <a:p>
            <a:endParaRPr lang="en-US"/>
          </a:p>
        </p:txBody>
      </p:sp>
      <p:sp>
        <p:nvSpPr>
          <p:cNvPr id="120841" name="Rectangle 1033"/>
          <p:cNvSpPr>
            <a:spLocks noGrp="1" noChangeArrowheads="1"/>
          </p:cNvSpPr>
          <p:nvPr>
            <p:ph type="subTitle" idx="1"/>
          </p:nvPr>
        </p:nvSpPr>
        <p:spPr/>
        <p:txBody>
          <a:bodyPr/>
          <a:lstStyle/>
          <a:p>
            <a:endParaRPr lang="en-US"/>
          </a:p>
        </p:txBody>
      </p:sp>
    </p:spTree>
  </p:cSld>
  <p:clrMapOvr>
    <a:masterClrMapping/>
  </p:clrMapOvr>
  <p:transition>
    <p:zoom/>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87" name="Rectangle 2055"/>
          <p:cNvSpPr>
            <a:spLocks noGrp="1" noChangeArrowheads="1"/>
          </p:cNvSpPr>
          <p:nvPr>
            <p:ph type="ctrTitle"/>
          </p:nvPr>
        </p:nvSpPr>
        <p:spPr>
          <a:xfrm>
            <a:off x="762000" y="1219200"/>
            <a:ext cx="7772400" cy="1143000"/>
          </a:xfrm>
        </p:spPr>
        <p:txBody>
          <a:bodyPr/>
          <a:lstStyle/>
          <a:p>
            <a:r>
              <a:rPr lang="en-US" sz="3200" dirty="0" smtClean="0"/>
              <a:t>An object falls freely from rest near the surface of Earth.  What is the speed of the object after having fallen a distance at 4.90 meters?</a:t>
            </a:r>
            <a:endParaRPr lang="en-US" sz="3200" dirty="0"/>
          </a:p>
        </p:txBody>
      </p:sp>
      <p:sp>
        <p:nvSpPr>
          <p:cNvPr id="122888" name="Rectangle 2056"/>
          <p:cNvSpPr>
            <a:spLocks noGrp="1" noChangeArrowheads="1"/>
          </p:cNvSpPr>
          <p:nvPr>
            <p:ph type="subTitle" idx="1"/>
          </p:nvPr>
        </p:nvSpPr>
        <p:spPr/>
        <p:txBody>
          <a:bodyPr/>
          <a:lstStyle/>
          <a:p>
            <a:r>
              <a:rPr lang="en-US" dirty="0" smtClean="0"/>
              <a:t>What is 9.80 </a:t>
            </a:r>
            <a:r>
              <a:rPr lang="en-US" dirty="0" err="1" smtClean="0"/>
              <a:t>m/s</a:t>
            </a:r>
            <a:r>
              <a:rPr lang="en-US" dirty="0" smtClean="0"/>
              <a:t>?</a:t>
            </a:r>
            <a:endParaRPr lang="en-US" dirty="0"/>
          </a:p>
        </p:txBody>
      </p:sp>
      <p:sp>
        <p:nvSpPr>
          <p:cNvPr id="6" name="AutoShape 5">
            <a:hlinkClick r:id="" action="ppaction://hlinkshowjump?jump=firstslide" highlightClick="1"/>
          </p:cNvPr>
          <p:cNvSpPr>
            <a:spLocks noChangeArrowheads="1"/>
          </p:cNvSpPr>
          <p:nvPr/>
        </p:nvSpPr>
        <p:spPr bwMode="auto">
          <a:xfrm>
            <a:off x="7924800" y="5791200"/>
            <a:ext cx="1219200" cy="1066800"/>
          </a:xfrm>
          <a:prstGeom prst="actionButtonHome">
            <a:avLst/>
          </a:prstGeom>
          <a:solidFill>
            <a:srgbClr val="3366FF"/>
          </a:solidFill>
          <a:ln w="9525">
            <a:solidFill>
              <a:schemeClr val="tx1"/>
            </a:solidFill>
            <a:miter lim="800000"/>
            <a:headEnd/>
            <a:tailEnd/>
          </a:ln>
          <a:effectLst/>
        </p:spPr>
        <p:txBody>
          <a:bodyPr wrap="none" anchor="ctr">
            <a:prstTxWarp prst="textNoShape">
              <a:avLst/>
            </a:prstTxWarp>
          </a:bodyPr>
          <a:lstStyle/>
          <a:p>
            <a:endParaRPr lang="en-US"/>
          </a:p>
        </p:txBody>
      </p:sp>
    </p:spTree>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accel="50000" decel="50000" fill="hold" grpId="0" nodeType="clickEffect">
                                  <p:stCondLst>
                                    <p:cond delay="0"/>
                                  </p:stCondLst>
                                  <p:childTnLst>
                                    <p:set>
                                      <p:cBhvr>
                                        <p:cTn id="6" dur="1" fill="hold">
                                          <p:stCondLst>
                                            <p:cond delay="0"/>
                                          </p:stCondLst>
                                        </p:cTn>
                                        <p:tgtEl>
                                          <p:spTgt spid="122888">
                                            <p:txEl>
                                              <p:pRg st="0" end="0"/>
                                            </p:txEl>
                                          </p:spTgt>
                                        </p:tgtEl>
                                        <p:attrNameLst>
                                          <p:attrName>style.visibility</p:attrName>
                                        </p:attrNameLst>
                                      </p:cBhvr>
                                      <p:to>
                                        <p:strVal val="visible"/>
                                      </p:to>
                                    </p:set>
                                    <p:anim calcmode="lin" valueType="num">
                                      <p:cBhvr additive="base">
                                        <p:cTn id="7" dur="500" fill="hold"/>
                                        <p:tgtEl>
                                          <p:spTgt spid="122888">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22888">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2888"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4932" name="AutoShape 1028">
            <a:hlinkClick r:id="" action="ppaction://hlinkshowjump?jump=firstslide" highlightClick="1"/>
          </p:cNvPr>
          <p:cNvSpPr>
            <a:spLocks noChangeArrowheads="1"/>
          </p:cNvSpPr>
          <p:nvPr/>
        </p:nvSpPr>
        <p:spPr bwMode="auto">
          <a:xfrm>
            <a:off x="7924800" y="5791200"/>
            <a:ext cx="1219200" cy="1066800"/>
          </a:xfrm>
          <a:prstGeom prst="actionButtonHome">
            <a:avLst/>
          </a:prstGeom>
          <a:solidFill>
            <a:srgbClr val="3366FF"/>
          </a:solidFill>
          <a:ln w="9525">
            <a:solidFill>
              <a:schemeClr val="tx1"/>
            </a:solidFill>
            <a:miter lim="800000"/>
            <a:headEnd/>
            <a:tailEnd/>
          </a:ln>
          <a:effectLst/>
        </p:spPr>
        <p:txBody>
          <a:bodyPr wrap="none" anchor="ctr">
            <a:prstTxWarp prst="textNoShape">
              <a:avLst/>
            </a:prstTxWarp>
          </a:bodyPr>
          <a:lstStyle/>
          <a:p>
            <a:endParaRPr lang="en-US"/>
          </a:p>
        </p:txBody>
      </p:sp>
      <p:sp>
        <p:nvSpPr>
          <p:cNvPr id="124935" name="Rectangle 1031"/>
          <p:cNvSpPr>
            <a:spLocks noGrp="1" noChangeArrowheads="1"/>
          </p:cNvSpPr>
          <p:nvPr>
            <p:ph type="ctrTitle"/>
          </p:nvPr>
        </p:nvSpPr>
        <p:spPr>
          <a:xfrm>
            <a:off x="685800" y="2286000"/>
            <a:ext cx="7772400" cy="1143000"/>
          </a:xfrm>
        </p:spPr>
        <p:txBody>
          <a:bodyPr/>
          <a:lstStyle/>
          <a:p>
            <a:endParaRPr lang="en-US"/>
          </a:p>
        </p:txBody>
      </p:sp>
      <p:sp>
        <p:nvSpPr>
          <p:cNvPr id="124936" name="Rectangle 1032"/>
          <p:cNvSpPr>
            <a:spLocks noGrp="1" noChangeArrowheads="1"/>
          </p:cNvSpPr>
          <p:nvPr>
            <p:ph type="subTitle" idx="1"/>
          </p:nvPr>
        </p:nvSpPr>
        <p:spPr/>
        <p:txBody>
          <a:bodyPr/>
          <a:lstStyle/>
          <a:p>
            <a:endParaRPr lang="en-US"/>
          </a:p>
        </p:txBody>
      </p:sp>
    </p:spTree>
  </p:cSld>
  <p:clrMapOvr>
    <a:masterClrMapping/>
  </p:clrMapOvr>
  <p:transition>
    <p:zoom/>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982" name="Rectangle 1030"/>
          <p:cNvSpPr>
            <a:spLocks noGrp="1" noChangeArrowheads="1"/>
          </p:cNvSpPr>
          <p:nvPr>
            <p:ph type="ctrTitle"/>
          </p:nvPr>
        </p:nvSpPr>
        <p:spPr>
          <a:xfrm>
            <a:off x="685800" y="1447800"/>
            <a:ext cx="7772400" cy="1143000"/>
          </a:xfrm>
        </p:spPr>
        <p:txBody>
          <a:bodyPr/>
          <a:lstStyle/>
          <a:p>
            <a:r>
              <a:rPr lang="en-US" sz="3200" dirty="0" smtClean="0"/>
              <a:t>A rock falls freely from rest near the surface of a planet where the acceleration due to gravity is 4.0 m/s</a:t>
            </a:r>
            <a:r>
              <a:rPr lang="en-US" sz="3200" baseline="30000" dirty="0" smtClean="0"/>
              <a:t>2</a:t>
            </a:r>
            <a:r>
              <a:rPr lang="en-US" sz="3200" dirty="0" smtClean="0"/>
              <a:t>.  What is the speed of this rock after it falls 32 </a:t>
            </a:r>
            <a:r>
              <a:rPr lang="en-US" sz="3200" dirty="0" err="1" smtClean="0"/>
              <a:t>m</a:t>
            </a:r>
            <a:r>
              <a:rPr lang="en-US" sz="3200" dirty="0" smtClean="0"/>
              <a:t>?</a:t>
            </a:r>
            <a:endParaRPr lang="en-US" sz="3200" baseline="30000" dirty="0"/>
          </a:p>
        </p:txBody>
      </p:sp>
      <p:sp>
        <p:nvSpPr>
          <p:cNvPr id="126983" name="Rectangle 1031"/>
          <p:cNvSpPr>
            <a:spLocks noGrp="1" noChangeArrowheads="1"/>
          </p:cNvSpPr>
          <p:nvPr>
            <p:ph type="subTitle" idx="1"/>
          </p:nvPr>
        </p:nvSpPr>
        <p:spPr>
          <a:xfrm>
            <a:off x="0" y="3886200"/>
            <a:ext cx="8610600" cy="1752600"/>
          </a:xfrm>
        </p:spPr>
        <p:txBody>
          <a:bodyPr/>
          <a:lstStyle/>
          <a:p>
            <a:endParaRPr lang="en-US" dirty="0" smtClean="0"/>
          </a:p>
          <a:p>
            <a:endParaRPr lang="en-US" dirty="0" smtClean="0"/>
          </a:p>
          <a:p>
            <a:r>
              <a:rPr lang="en-US" dirty="0" smtClean="0"/>
              <a:t>What is 16 </a:t>
            </a:r>
            <a:r>
              <a:rPr lang="en-US" dirty="0" err="1" smtClean="0"/>
              <a:t>m/s</a:t>
            </a:r>
            <a:r>
              <a:rPr lang="en-US" dirty="0" smtClean="0"/>
              <a:t>?</a:t>
            </a:r>
            <a:endParaRPr lang="en-US" dirty="0"/>
          </a:p>
        </p:txBody>
      </p:sp>
      <p:sp>
        <p:nvSpPr>
          <p:cNvPr id="6" name="AutoShape 5">
            <a:hlinkClick r:id="" action="ppaction://hlinkshowjump?jump=firstslide" highlightClick="1"/>
          </p:cNvPr>
          <p:cNvSpPr>
            <a:spLocks noChangeArrowheads="1"/>
          </p:cNvSpPr>
          <p:nvPr/>
        </p:nvSpPr>
        <p:spPr bwMode="auto">
          <a:xfrm>
            <a:off x="7924800" y="5791200"/>
            <a:ext cx="1219200" cy="1066800"/>
          </a:xfrm>
          <a:prstGeom prst="actionButtonHome">
            <a:avLst/>
          </a:prstGeom>
          <a:solidFill>
            <a:srgbClr val="3366FF"/>
          </a:solidFill>
          <a:ln w="9525">
            <a:solidFill>
              <a:schemeClr val="tx1"/>
            </a:solidFill>
            <a:miter lim="800000"/>
            <a:headEnd/>
            <a:tailEnd/>
          </a:ln>
          <a:effectLst/>
        </p:spPr>
        <p:txBody>
          <a:bodyPr wrap="none" anchor="ctr">
            <a:prstTxWarp prst="textNoShape">
              <a:avLst/>
            </a:prstTxWarp>
          </a:bodyPr>
          <a:lstStyle/>
          <a:p>
            <a:endParaRPr lang="en-US"/>
          </a:p>
        </p:txBody>
      </p:sp>
    </p:spTree>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accel="50000" decel="50000" fill="hold" grpId="0" nodeType="clickEffect">
                                  <p:stCondLst>
                                    <p:cond delay="0"/>
                                  </p:stCondLst>
                                  <p:childTnLst>
                                    <p:set>
                                      <p:cBhvr>
                                        <p:cTn id="6" dur="1" fill="hold">
                                          <p:stCondLst>
                                            <p:cond delay="0"/>
                                          </p:stCondLst>
                                        </p:cTn>
                                        <p:tgtEl>
                                          <p:spTgt spid="126983">
                                            <p:txEl>
                                              <p:pRg st="2" end="2"/>
                                            </p:txEl>
                                          </p:spTgt>
                                        </p:tgtEl>
                                        <p:attrNameLst>
                                          <p:attrName>style.visibility</p:attrName>
                                        </p:attrNameLst>
                                      </p:cBhvr>
                                      <p:to>
                                        <p:strVal val="visible"/>
                                      </p:to>
                                    </p:set>
                                    <p:anim calcmode="lin" valueType="num">
                                      <p:cBhvr additive="base">
                                        <p:cTn id="7" dur="500" fill="hold"/>
                                        <p:tgtEl>
                                          <p:spTgt spid="126983">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2698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6983"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9028" name="AutoShape 2052">
            <a:hlinkClick r:id="" action="ppaction://hlinkshowjump?jump=firstslide" highlightClick="1"/>
          </p:cNvPr>
          <p:cNvSpPr>
            <a:spLocks noChangeArrowheads="1"/>
          </p:cNvSpPr>
          <p:nvPr/>
        </p:nvSpPr>
        <p:spPr bwMode="auto">
          <a:xfrm>
            <a:off x="7924800" y="5791200"/>
            <a:ext cx="1219200" cy="1066800"/>
          </a:xfrm>
          <a:prstGeom prst="actionButtonHome">
            <a:avLst/>
          </a:prstGeom>
          <a:solidFill>
            <a:srgbClr val="3366FF"/>
          </a:solidFill>
          <a:ln w="9525">
            <a:solidFill>
              <a:schemeClr val="tx1"/>
            </a:solidFill>
            <a:miter lim="800000"/>
            <a:headEnd/>
            <a:tailEnd/>
          </a:ln>
          <a:effectLst/>
        </p:spPr>
        <p:txBody>
          <a:bodyPr wrap="none" anchor="ctr">
            <a:prstTxWarp prst="textNoShape">
              <a:avLst/>
            </a:prstTxWarp>
          </a:bodyPr>
          <a:lstStyle/>
          <a:p>
            <a:endParaRPr lang="en-US"/>
          </a:p>
        </p:txBody>
      </p:sp>
      <p:sp>
        <p:nvSpPr>
          <p:cNvPr id="129031" name="Rectangle 2055"/>
          <p:cNvSpPr>
            <a:spLocks noGrp="1" noChangeArrowheads="1"/>
          </p:cNvSpPr>
          <p:nvPr>
            <p:ph type="ctrTitle"/>
          </p:nvPr>
        </p:nvSpPr>
        <p:spPr>
          <a:xfrm>
            <a:off x="685800" y="2286000"/>
            <a:ext cx="7772400" cy="1143000"/>
          </a:xfrm>
        </p:spPr>
        <p:txBody>
          <a:bodyPr/>
          <a:lstStyle/>
          <a:p>
            <a:endParaRPr lang="en-US"/>
          </a:p>
        </p:txBody>
      </p:sp>
      <p:sp>
        <p:nvSpPr>
          <p:cNvPr id="129032" name="Rectangle 2056"/>
          <p:cNvSpPr>
            <a:spLocks noGrp="1" noChangeArrowheads="1"/>
          </p:cNvSpPr>
          <p:nvPr>
            <p:ph type="subTitle" idx="1"/>
          </p:nvPr>
        </p:nvSpPr>
        <p:spPr/>
        <p:txBody>
          <a:bodyPr/>
          <a:lstStyle/>
          <a:p>
            <a:endParaRPr lang="en-US"/>
          </a:p>
        </p:txBody>
      </p:sp>
    </p:spTree>
  </p:cSld>
  <p:clrMapOvr>
    <a:masterClrMapping/>
  </p:clrMapOvr>
  <p:transition>
    <p:zoom/>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1078" name="Rectangle 1030"/>
          <p:cNvSpPr>
            <a:spLocks noGrp="1" noChangeArrowheads="1"/>
          </p:cNvSpPr>
          <p:nvPr>
            <p:ph type="ctrTitle"/>
          </p:nvPr>
        </p:nvSpPr>
        <p:spPr>
          <a:xfrm>
            <a:off x="685800" y="1066800"/>
            <a:ext cx="7772400" cy="1143000"/>
          </a:xfrm>
        </p:spPr>
        <p:txBody>
          <a:bodyPr/>
          <a:lstStyle/>
          <a:p>
            <a:r>
              <a:rPr lang="en-US" sz="3200" dirty="0" smtClean="0"/>
              <a:t>A 25 N weight falls freely from rest from the roof of a building.  What is the total distance the weight falls in the first 1.0 second?</a:t>
            </a:r>
            <a:endParaRPr lang="en-US" sz="3200" dirty="0"/>
          </a:p>
        </p:txBody>
      </p:sp>
      <p:sp>
        <p:nvSpPr>
          <p:cNvPr id="131079" name="Rectangle 1031"/>
          <p:cNvSpPr>
            <a:spLocks noGrp="1" noChangeArrowheads="1"/>
          </p:cNvSpPr>
          <p:nvPr>
            <p:ph type="subTitle" idx="1"/>
          </p:nvPr>
        </p:nvSpPr>
        <p:spPr/>
        <p:txBody>
          <a:bodyPr/>
          <a:lstStyle/>
          <a:p>
            <a:r>
              <a:rPr lang="en-US" dirty="0" smtClean="0"/>
              <a:t>What is 4.9 </a:t>
            </a:r>
            <a:r>
              <a:rPr lang="en-US" dirty="0" err="1" smtClean="0"/>
              <a:t>m</a:t>
            </a:r>
            <a:r>
              <a:rPr lang="en-US" dirty="0" smtClean="0"/>
              <a:t>?</a:t>
            </a:r>
            <a:endParaRPr lang="en-US" dirty="0"/>
          </a:p>
        </p:txBody>
      </p:sp>
      <p:sp>
        <p:nvSpPr>
          <p:cNvPr id="6" name="AutoShape 5">
            <a:hlinkClick r:id="" action="ppaction://hlinkshowjump?jump=firstslide" highlightClick="1"/>
          </p:cNvPr>
          <p:cNvSpPr>
            <a:spLocks noChangeArrowheads="1"/>
          </p:cNvSpPr>
          <p:nvPr/>
        </p:nvSpPr>
        <p:spPr bwMode="auto">
          <a:xfrm>
            <a:off x="7924800" y="5791200"/>
            <a:ext cx="1219200" cy="1066800"/>
          </a:xfrm>
          <a:prstGeom prst="actionButtonHome">
            <a:avLst/>
          </a:prstGeom>
          <a:solidFill>
            <a:srgbClr val="3366FF"/>
          </a:solidFill>
          <a:ln w="9525">
            <a:solidFill>
              <a:schemeClr val="tx1"/>
            </a:solidFill>
            <a:miter lim="800000"/>
            <a:headEnd/>
            <a:tailEnd/>
          </a:ln>
          <a:effectLst/>
        </p:spPr>
        <p:txBody>
          <a:bodyPr wrap="none" anchor="ctr">
            <a:prstTxWarp prst="textNoShape">
              <a:avLst/>
            </a:prstTxWarp>
          </a:bodyPr>
          <a:lstStyle/>
          <a:p>
            <a:endParaRPr lang="en-US"/>
          </a:p>
        </p:txBody>
      </p:sp>
    </p:spTree>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accel="50000" decel="50000" fill="hold" grpId="0" nodeType="clickEffect">
                                  <p:stCondLst>
                                    <p:cond delay="0"/>
                                  </p:stCondLst>
                                  <p:childTnLst>
                                    <p:set>
                                      <p:cBhvr>
                                        <p:cTn id="6" dur="1" fill="hold">
                                          <p:stCondLst>
                                            <p:cond delay="0"/>
                                          </p:stCondLst>
                                        </p:cTn>
                                        <p:tgtEl>
                                          <p:spTgt spid="131079">
                                            <p:txEl>
                                              <p:pRg st="0" end="0"/>
                                            </p:txEl>
                                          </p:spTgt>
                                        </p:tgtEl>
                                        <p:attrNameLst>
                                          <p:attrName>style.visibility</p:attrName>
                                        </p:attrNameLst>
                                      </p:cBhvr>
                                      <p:to>
                                        <p:strVal val="visible"/>
                                      </p:to>
                                    </p:set>
                                    <p:anim calcmode="lin" valueType="num">
                                      <p:cBhvr additive="base">
                                        <p:cTn id="7" dur="500" fill="hold"/>
                                        <p:tgtEl>
                                          <p:spTgt spid="131079">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31079">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1079"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24" name="AutoShape 2052">
            <a:hlinkClick r:id="" action="ppaction://hlinkshowjump?jump=firstslide" highlightClick="1"/>
          </p:cNvPr>
          <p:cNvSpPr>
            <a:spLocks noChangeArrowheads="1"/>
          </p:cNvSpPr>
          <p:nvPr/>
        </p:nvSpPr>
        <p:spPr bwMode="auto">
          <a:xfrm>
            <a:off x="7924800" y="5791200"/>
            <a:ext cx="1219200" cy="1066800"/>
          </a:xfrm>
          <a:prstGeom prst="actionButtonHome">
            <a:avLst/>
          </a:prstGeom>
          <a:solidFill>
            <a:srgbClr val="3366FF"/>
          </a:solidFill>
          <a:ln w="9525">
            <a:solidFill>
              <a:schemeClr val="tx1"/>
            </a:solidFill>
            <a:miter lim="800000"/>
            <a:headEnd/>
            <a:tailEnd/>
          </a:ln>
          <a:effectLst/>
        </p:spPr>
        <p:txBody>
          <a:bodyPr wrap="none" anchor="ctr">
            <a:prstTxWarp prst="textNoShape">
              <a:avLst/>
            </a:prstTxWarp>
          </a:bodyPr>
          <a:lstStyle/>
          <a:p>
            <a:endParaRPr lang="en-US"/>
          </a:p>
        </p:txBody>
      </p:sp>
      <p:sp>
        <p:nvSpPr>
          <p:cNvPr id="133127" name="Rectangle 2055"/>
          <p:cNvSpPr>
            <a:spLocks noGrp="1" noChangeArrowheads="1"/>
          </p:cNvSpPr>
          <p:nvPr>
            <p:ph type="ctrTitle"/>
          </p:nvPr>
        </p:nvSpPr>
        <p:spPr>
          <a:xfrm>
            <a:off x="685800" y="2286000"/>
            <a:ext cx="7772400" cy="1143000"/>
          </a:xfrm>
        </p:spPr>
        <p:txBody>
          <a:bodyPr/>
          <a:lstStyle/>
          <a:p>
            <a:endParaRPr lang="en-US"/>
          </a:p>
        </p:txBody>
      </p:sp>
      <p:sp>
        <p:nvSpPr>
          <p:cNvPr id="133128" name="Rectangle 2056"/>
          <p:cNvSpPr>
            <a:spLocks noGrp="1" noChangeArrowheads="1"/>
          </p:cNvSpPr>
          <p:nvPr>
            <p:ph type="subTitle" idx="1"/>
          </p:nvPr>
        </p:nvSpPr>
        <p:spPr/>
        <p:txBody>
          <a:bodyPr/>
          <a:lstStyle/>
          <a:p>
            <a:endParaRPr lang="en-US"/>
          </a:p>
        </p:txBody>
      </p:sp>
    </p:spTree>
  </p:cSld>
  <p:clrMapOvr>
    <a:masterClrMapping/>
  </p:clrMapOvr>
  <p:transition>
    <p:zoom/>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ext Box 2"/>
          <p:cNvSpPr txBox="1">
            <a:spLocks noChangeArrowheads="1"/>
          </p:cNvSpPr>
          <p:nvPr/>
        </p:nvSpPr>
        <p:spPr bwMode="auto">
          <a:xfrm>
            <a:off x="1447800" y="3170238"/>
            <a:ext cx="6248400" cy="641350"/>
          </a:xfrm>
          <a:prstGeom prst="rect">
            <a:avLst/>
          </a:prstGeom>
          <a:noFill/>
          <a:ln w="9525">
            <a:noFill/>
            <a:miter lim="800000"/>
            <a:headEnd/>
            <a:tailEnd/>
          </a:ln>
          <a:effectLst/>
        </p:spPr>
        <p:txBody>
          <a:bodyPr anchor="ctr">
            <a:prstTxWarp prst="textNoShape">
              <a:avLst/>
            </a:prstTxWarp>
            <a:spAutoFit/>
          </a:bodyPr>
          <a:lstStyle/>
          <a:p>
            <a:endParaRPr lang="en-US" sz="3600">
              <a:solidFill>
                <a:schemeClr val="bg1"/>
              </a:solidFill>
            </a:endParaRPr>
          </a:p>
        </p:txBody>
      </p:sp>
      <p:sp>
        <p:nvSpPr>
          <p:cNvPr id="3075" name="Text Box 3"/>
          <p:cNvSpPr txBox="1">
            <a:spLocks noChangeArrowheads="1"/>
          </p:cNvSpPr>
          <p:nvPr/>
        </p:nvSpPr>
        <p:spPr bwMode="auto">
          <a:xfrm>
            <a:off x="4937125" y="2863850"/>
            <a:ext cx="184150" cy="457200"/>
          </a:xfrm>
          <a:prstGeom prst="rect">
            <a:avLst/>
          </a:prstGeom>
          <a:noFill/>
          <a:ln w="9525">
            <a:noFill/>
            <a:miter lim="800000"/>
            <a:headEnd/>
            <a:tailEnd/>
          </a:ln>
          <a:effectLst/>
        </p:spPr>
        <p:txBody>
          <a:bodyPr wrap="none" anchor="ctr">
            <a:prstTxWarp prst="textNoShape">
              <a:avLst/>
            </a:prstTxWarp>
            <a:spAutoFit/>
          </a:bodyPr>
          <a:lstStyle/>
          <a:p>
            <a:pPr>
              <a:spcBef>
                <a:spcPct val="50000"/>
              </a:spcBef>
            </a:pPr>
            <a:endParaRPr lang="en-US" sz="2400"/>
          </a:p>
        </p:txBody>
      </p:sp>
      <p:sp>
        <p:nvSpPr>
          <p:cNvPr id="3077" name="Rectangle 5"/>
          <p:cNvSpPr>
            <a:spLocks noGrp="1" noChangeArrowheads="1"/>
          </p:cNvSpPr>
          <p:nvPr>
            <p:ph type="ctrTitle"/>
          </p:nvPr>
        </p:nvSpPr>
        <p:spPr>
          <a:xfrm>
            <a:off x="762000" y="838200"/>
            <a:ext cx="7772400" cy="2819400"/>
          </a:xfrm>
        </p:spPr>
        <p:txBody>
          <a:bodyPr/>
          <a:lstStyle/>
          <a:p>
            <a:pPr algn="l"/>
            <a:r>
              <a:rPr lang="en-US" sz="3200" dirty="0" smtClean="0">
                <a:latin typeface="Times New Roman" charset="0"/>
              </a:rPr>
              <a:t>If a car accelerates uniformly from rest to 15 </a:t>
            </a:r>
            <a:r>
              <a:rPr lang="en-US" sz="3200" dirty="0" err="1" smtClean="0">
                <a:latin typeface="Times New Roman" charset="0"/>
              </a:rPr>
              <a:t>m/s</a:t>
            </a:r>
            <a:r>
              <a:rPr lang="en-US" sz="3200" dirty="0" smtClean="0">
                <a:latin typeface="Times New Roman" charset="0"/>
              </a:rPr>
              <a:t> over a distance of 100 meters, what is the magnitude of the car’s acceleration?</a:t>
            </a:r>
            <a:br>
              <a:rPr lang="en-US" sz="3200" dirty="0" smtClean="0">
                <a:latin typeface="Times New Roman" charset="0"/>
              </a:rPr>
            </a:br>
            <a:endParaRPr lang="en-US" sz="3200" dirty="0">
              <a:latin typeface="Times New Roman" charset="0"/>
            </a:endParaRPr>
          </a:p>
        </p:txBody>
      </p:sp>
      <p:sp>
        <p:nvSpPr>
          <p:cNvPr id="3078" name="Rectangle 6"/>
          <p:cNvSpPr>
            <a:spLocks noGrp="1" noChangeArrowheads="1"/>
          </p:cNvSpPr>
          <p:nvPr>
            <p:ph type="subTitle" idx="1"/>
          </p:nvPr>
        </p:nvSpPr>
        <p:spPr/>
        <p:txBody>
          <a:bodyPr/>
          <a:lstStyle/>
          <a:p>
            <a:r>
              <a:rPr lang="en-US" dirty="0" smtClean="0"/>
              <a:t>What is 1.1 m/s</a:t>
            </a:r>
            <a:r>
              <a:rPr lang="en-US" baseline="30000" dirty="0" smtClean="0"/>
              <a:t>2</a:t>
            </a:r>
            <a:r>
              <a:rPr lang="en-US" dirty="0" smtClean="0"/>
              <a:t> table?</a:t>
            </a:r>
            <a:endParaRPr lang="en-US" dirty="0"/>
          </a:p>
        </p:txBody>
      </p:sp>
      <p:sp>
        <p:nvSpPr>
          <p:cNvPr id="8" name="AutoShape 5">
            <a:hlinkClick r:id="" action="ppaction://hlinkshowjump?jump=firstslide" highlightClick="1"/>
          </p:cNvPr>
          <p:cNvSpPr>
            <a:spLocks noChangeArrowheads="1"/>
          </p:cNvSpPr>
          <p:nvPr/>
        </p:nvSpPr>
        <p:spPr bwMode="auto">
          <a:xfrm>
            <a:off x="7924800" y="5791200"/>
            <a:ext cx="1219200" cy="1066800"/>
          </a:xfrm>
          <a:prstGeom prst="actionButtonHome">
            <a:avLst/>
          </a:prstGeom>
          <a:solidFill>
            <a:srgbClr val="3366FF"/>
          </a:solidFill>
          <a:ln w="9525">
            <a:solidFill>
              <a:schemeClr val="tx1"/>
            </a:solidFill>
            <a:miter lim="800000"/>
            <a:headEnd/>
            <a:tailEnd/>
          </a:ln>
          <a:effectLst/>
        </p:spPr>
        <p:txBody>
          <a:bodyPr wrap="none" anchor="ctr">
            <a:prstTxWarp prst="textNoShape">
              <a:avLst/>
            </a:prstTxWarp>
          </a:bodyPr>
          <a:lstStyle/>
          <a:p>
            <a:endParaRPr lang="en-US"/>
          </a:p>
        </p:txBody>
      </p:sp>
    </p:spTree>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accel="50000" decel="50000" fill="hold" grpId="0" nodeType="clickEffect">
                                  <p:stCondLst>
                                    <p:cond delay="0"/>
                                  </p:stCondLst>
                                  <p:childTnLst>
                                    <p:set>
                                      <p:cBhvr>
                                        <p:cTn id="6" dur="1" fill="hold">
                                          <p:stCondLst>
                                            <p:cond delay="0"/>
                                          </p:stCondLst>
                                        </p:cTn>
                                        <p:tgtEl>
                                          <p:spTgt spid="3078">
                                            <p:txEl>
                                              <p:pRg st="0" end="0"/>
                                            </p:txEl>
                                          </p:spTgt>
                                        </p:tgtEl>
                                        <p:attrNameLst>
                                          <p:attrName>style.visibility</p:attrName>
                                        </p:attrNameLst>
                                      </p:cBhvr>
                                      <p:to>
                                        <p:strVal val="visible"/>
                                      </p:to>
                                    </p:set>
                                    <p:anim calcmode="lin" valueType="num">
                                      <p:cBhvr additive="base">
                                        <p:cTn id="7" dur="500" fill="hold"/>
                                        <p:tgtEl>
                                          <p:spTgt spid="3078">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078">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8" grpId="0"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5174" name="Rectangle 1030"/>
          <p:cNvSpPr>
            <a:spLocks noGrp="1" noChangeArrowheads="1"/>
          </p:cNvSpPr>
          <p:nvPr>
            <p:ph type="ctrTitle"/>
          </p:nvPr>
        </p:nvSpPr>
        <p:spPr>
          <a:xfrm>
            <a:off x="533400" y="1219200"/>
            <a:ext cx="7772400" cy="1143000"/>
          </a:xfrm>
        </p:spPr>
        <p:txBody>
          <a:bodyPr/>
          <a:lstStyle/>
          <a:p>
            <a:pPr lvl="0"/>
            <a:r>
              <a:rPr lang="en-US" sz="3200" dirty="0" smtClean="0"/>
              <a:t>An object is allowed to fall freely near the surface of a planet.  The object falls 54 meters in the first 3.0 seconds after it is released.  The acceleration due to gravity on that planet is:</a:t>
            </a:r>
            <a:endParaRPr lang="en-US" sz="3200" dirty="0"/>
          </a:p>
        </p:txBody>
      </p:sp>
      <p:sp>
        <p:nvSpPr>
          <p:cNvPr id="135175" name="Rectangle 1031"/>
          <p:cNvSpPr>
            <a:spLocks noGrp="1" noChangeArrowheads="1"/>
          </p:cNvSpPr>
          <p:nvPr>
            <p:ph type="subTitle" idx="1"/>
          </p:nvPr>
        </p:nvSpPr>
        <p:spPr>
          <a:xfrm>
            <a:off x="1447800" y="3657600"/>
            <a:ext cx="6400800" cy="1752600"/>
          </a:xfrm>
        </p:spPr>
        <p:txBody>
          <a:bodyPr/>
          <a:lstStyle/>
          <a:p>
            <a:r>
              <a:rPr lang="en-US" dirty="0" smtClean="0"/>
              <a:t>What is 12 m/s</a:t>
            </a:r>
            <a:r>
              <a:rPr lang="en-US" baseline="30000" dirty="0" smtClean="0"/>
              <a:t>2</a:t>
            </a:r>
            <a:r>
              <a:rPr lang="en-US" dirty="0" smtClean="0"/>
              <a:t>?</a:t>
            </a:r>
            <a:endParaRPr lang="en-US" dirty="0"/>
          </a:p>
        </p:txBody>
      </p:sp>
      <p:sp>
        <p:nvSpPr>
          <p:cNvPr id="5" name="AutoShape 1028">
            <a:hlinkClick r:id="" action="ppaction://hlinkshowjump?jump=firstslide" highlightClick="1"/>
          </p:cNvPr>
          <p:cNvSpPr>
            <a:spLocks noChangeArrowheads="1"/>
          </p:cNvSpPr>
          <p:nvPr/>
        </p:nvSpPr>
        <p:spPr bwMode="auto">
          <a:xfrm>
            <a:off x="7924800" y="5791200"/>
            <a:ext cx="1219200" cy="1066800"/>
          </a:xfrm>
          <a:prstGeom prst="actionButtonHome">
            <a:avLst/>
          </a:prstGeom>
          <a:solidFill>
            <a:srgbClr val="3366FF"/>
          </a:solidFill>
          <a:ln w="9525">
            <a:solidFill>
              <a:schemeClr val="tx1"/>
            </a:solidFill>
            <a:miter lim="800000"/>
            <a:headEnd/>
            <a:tailEnd/>
          </a:ln>
          <a:effectLst/>
        </p:spPr>
        <p:txBody>
          <a:bodyPr wrap="none" anchor="ctr">
            <a:prstTxWarp prst="textNoShape">
              <a:avLst/>
            </a:prstTxWarp>
          </a:bodyPr>
          <a:lstStyle/>
          <a:p>
            <a:endParaRPr lang="en-US"/>
          </a:p>
        </p:txBody>
      </p:sp>
    </p:spTree>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accel="50000" decel="50000" fill="hold" grpId="1" nodeType="clickEffect">
                                  <p:stCondLst>
                                    <p:cond delay="0"/>
                                  </p:stCondLst>
                                  <p:childTnLst>
                                    <p:set>
                                      <p:cBhvr>
                                        <p:cTn id="6" dur="1" fill="hold">
                                          <p:stCondLst>
                                            <p:cond delay="0"/>
                                          </p:stCondLst>
                                        </p:cTn>
                                        <p:tgtEl>
                                          <p:spTgt spid="135175">
                                            <p:txEl>
                                              <p:pRg st="0" end="0"/>
                                            </p:txEl>
                                          </p:spTgt>
                                        </p:tgtEl>
                                        <p:attrNameLst>
                                          <p:attrName>style.visibility</p:attrName>
                                        </p:attrNameLst>
                                      </p:cBhvr>
                                      <p:to>
                                        <p:strVal val="visible"/>
                                      </p:to>
                                    </p:set>
                                    <p:anim calcmode="lin" valueType="num">
                                      <p:cBhvr additive="base">
                                        <p:cTn id="7" dur="500" fill="hold"/>
                                        <p:tgtEl>
                                          <p:spTgt spid="13517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35175">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5175" grpId="1"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7220" name="AutoShape 1028">
            <a:hlinkClick r:id="" action="ppaction://hlinkshowjump?jump=firstslide" highlightClick="1"/>
          </p:cNvPr>
          <p:cNvSpPr>
            <a:spLocks noChangeArrowheads="1"/>
          </p:cNvSpPr>
          <p:nvPr/>
        </p:nvSpPr>
        <p:spPr bwMode="auto">
          <a:xfrm>
            <a:off x="7924800" y="5791200"/>
            <a:ext cx="1219200" cy="1066800"/>
          </a:xfrm>
          <a:prstGeom prst="actionButtonHome">
            <a:avLst/>
          </a:prstGeom>
          <a:solidFill>
            <a:srgbClr val="3366FF"/>
          </a:solidFill>
          <a:ln w="9525">
            <a:solidFill>
              <a:schemeClr val="tx1"/>
            </a:solidFill>
            <a:miter lim="800000"/>
            <a:headEnd/>
            <a:tailEnd/>
          </a:ln>
          <a:effectLst/>
        </p:spPr>
        <p:txBody>
          <a:bodyPr wrap="none" anchor="ctr">
            <a:prstTxWarp prst="textNoShape">
              <a:avLst/>
            </a:prstTxWarp>
          </a:bodyPr>
          <a:lstStyle/>
          <a:p>
            <a:endParaRPr lang="en-US"/>
          </a:p>
        </p:txBody>
      </p:sp>
      <p:sp>
        <p:nvSpPr>
          <p:cNvPr id="137223" name="Rectangle 1031"/>
          <p:cNvSpPr>
            <a:spLocks noGrp="1" noChangeArrowheads="1"/>
          </p:cNvSpPr>
          <p:nvPr>
            <p:ph type="ctrTitle"/>
          </p:nvPr>
        </p:nvSpPr>
        <p:spPr>
          <a:xfrm>
            <a:off x="685800" y="2286000"/>
            <a:ext cx="7772400" cy="1143000"/>
          </a:xfrm>
        </p:spPr>
        <p:txBody>
          <a:bodyPr/>
          <a:lstStyle/>
          <a:p>
            <a:endParaRPr lang="en-US"/>
          </a:p>
        </p:txBody>
      </p:sp>
      <p:sp>
        <p:nvSpPr>
          <p:cNvPr id="137224" name="Rectangle 1032"/>
          <p:cNvSpPr>
            <a:spLocks noGrp="1" noChangeArrowheads="1"/>
          </p:cNvSpPr>
          <p:nvPr>
            <p:ph type="subTitle" idx="1"/>
          </p:nvPr>
        </p:nvSpPr>
        <p:spPr/>
        <p:txBody>
          <a:bodyPr/>
          <a:lstStyle/>
          <a:p>
            <a:endParaRPr lang="en-US"/>
          </a:p>
        </p:txBody>
      </p:sp>
    </p:spTree>
  </p:cSld>
  <p:clrMapOvr>
    <a:masterClrMapping/>
  </p:clrMapOvr>
  <p:transition>
    <p:zoom/>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9270" name="Rectangle 2054"/>
          <p:cNvSpPr>
            <a:spLocks noGrp="1" noChangeArrowheads="1"/>
          </p:cNvSpPr>
          <p:nvPr>
            <p:ph type="ctrTitle"/>
          </p:nvPr>
        </p:nvSpPr>
        <p:spPr>
          <a:xfrm>
            <a:off x="685800" y="1676400"/>
            <a:ext cx="7772400" cy="1143000"/>
          </a:xfrm>
        </p:spPr>
        <p:txBody>
          <a:bodyPr/>
          <a:lstStyle/>
          <a:p>
            <a:r>
              <a:rPr lang="en-US" sz="3200" dirty="0" smtClean="0"/>
              <a:t>A 3 kg mass is thrown vertically upward with an initial speed of 9.80 </a:t>
            </a:r>
            <a:r>
              <a:rPr lang="en-US" sz="3200" dirty="0" err="1" smtClean="0"/>
              <a:t>m/s</a:t>
            </a:r>
            <a:r>
              <a:rPr lang="en-US" sz="3200" dirty="0" smtClean="0"/>
              <a:t>.  What is the maximum height this object will reach? (Neglect friction)</a:t>
            </a:r>
            <a:endParaRPr lang="en-US" baseline="30000" dirty="0"/>
          </a:p>
        </p:txBody>
      </p:sp>
      <p:sp>
        <p:nvSpPr>
          <p:cNvPr id="139271" name="Rectangle 2055"/>
          <p:cNvSpPr>
            <a:spLocks noGrp="1" noChangeArrowheads="1"/>
          </p:cNvSpPr>
          <p:nvPr>
            <p:ph type="subTitle" idx="1"/>
          </p:nvPr>
        </p:nvSpPr>
        <p:spPr/>
        <p:txBody>
          <a:bodyPr/>
          <a:lstStyle/>
          <a:p>
            <a:r>
              <a:rPr lang="en-US" dirty="0" smtClean="0"/>
              <a:t>What is 4.90 </a:t>
            </a:r>
            <a:r>
              <a:rPr lang="en-US" dirty="0" err="1" smtClean="0"/>
              <a:t>m</a:t>
            </a:r>
            <a:r>
              <a:rPr lang="en-US" dirty="0" smtClean="0"/>
              <a:t> ?</a:t>
            </a:r>
            <a:endParaRPr lang="en-US" dirty="0"/>
          </a:p>
        </p:txBody>
      </p:sp>
      <p:sp>
        <p:nvSpPr>
          <p:cNvPr id="6" name="AutoShape 5">
            <a:hlinkClick r:id="" action="ppaction://hlinkshowjump?jump=firstslide" highlightClick="1"/>
          </p:cNvPr>
          <p:cNvSpPr>
            <a:spLocks noChangeArrowheads="1"/>
          </p:cNvSpPr>
          <p:nvPr/>
        </p:nvSpPr>
        <p:spPr bwMode="auto">
          <a:xfrm>
            <a:off x="7924800" y="5791200"/>
            <a:ext cx="1219200" cy="1066800"/>
          </a:xfrm>
          <a:prstGeom prst="actionButtonHome">
            <a:avLst/>
          </a:prstGeom>
          <a:solidFill>
            <a:srgbClr val="3366FF"/>
          </a:solidFill>
          <a:ln w="9525">
            <a:solidFill>
              <a:schemeClr val="tx1"/>
            </a:solidFill>
            <a:miter lim="800000"/>
            <a:headEnd/>
            <a:tailEnd/>
          </a:ln>
          <a:effectLst/>
        </p:spPr>
        <p:txBody>
          <a:bodyPr wrap="none" anchor="ctr">
            <a:prstTxWarp prst="textNoShape">
              <a:avLst/>
            </a:prstTxWarp>
          </a:bodyPr>
          <a:lstStyle/>
          <a:p>
            <a:endParaRPr lang="en-US"/>
          </a:p>
        </p:txBody>
      </p:sp>
    </p:spTree>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accel="50000" decel="50000" fill="hold" grpId="0" nodeType="clickEffect">
                                  <p:stCondLst>
                                    <p:cond delay="0"/>
                                  </p:stCondLst>
                                  <p:childTnLst>
                                    <p:set>
                                      <p:cBhvr>
                                        <p:cTn id="6" dur="1" fill="hold">
                                          <p:stCondLst>
                                            <p:cond delay="0"/>
                                          </p:stCondLst>
                                        </p:cTn>
                                        <p:tgtEl>
                                          <p:spTgt spid="139271">
                                            <p:txEl>
                                              <p:pRg st="0" end="0"/>
                                            </p:txEl>
                                          </p:spTgt>
                                        </p:tgtEl>
                                        <p:attrNameLst>
                                          <p:attrName>style.visibility</p:attrName>
                                        </p:attrNameLst>
                                      </p:cBhvr>
                                      <p:to>
                                        <p:strVal val="visible"/>
                                      </p:to>
                                    </p:set>
                                    <p:anim calcmode="lin" valueType="num">
                                      <p:cBhvr additive="base">
                                        <p:cTn id="7" dur="500" fill="hold"/>
                                        <p:tgtEl>
                                          <p:spTgt spid="139271">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39271">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9271" grpId="0" build="p"/>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1316" name="AutoShape 1028">
            <a:hlinkClick r:id="" action="ppaction://hlinkshowjump?jump=firstslide" highlightClick="1"/>
          </p:cNvPr>
          <p:cNvSpPr>
            <a:spLocks noChangeArrowheads="1"/>
          </p:cNvSpPr>
          <p:nvPr/>
        </p:nvSpPr>
        <p:spPr bwMode="auto">
          <a:xfrm>
            <a:off x="7924800" y="5791200"/>
            <a:ext cx="1219200" cy="1066800"/>
          </a:xfrm>
          <a:prstGeom prst="actionButtonHome">
            <a:avLst/>
          </a:prstGeom>
          <a:solidFill>
            <a:srgbClr val="3366FF"/>
          </a:solidFill>
          <a:ln w="9525">
            <a:solidFill>
              <a:schemeClr val="tx1"/>
            </a:solidFill>
            <a:miter lim="800000"/>
            <a:headEnd/>
            <a:tailEnd/>
          </a:ln>
          <a:effectLst/>
        </p:spPr>
        <p:txBody>
          <a:bodyPr wrap="none" anchor="ctr">
            <a:prstTxWarp prst="textNoShape">
              <a:avLst/>
            </a:prstTxWarp>
          </a:bodyPr>
          <a:lstStyle/>
          <a:p>
            <a:endParaRPr lang="en-US"/>
          </a:p>
        </p:txBody>
      </p:sp>
      <p:sp>
        <p:nvSpPr>
          <p:cNvPr id="141319" name="Rectangle 1031"/>
          <p:cNvSpPr>
            <a:spLocks noGrp="1" noChangeArrowheads="1"/>
          </p:cNvSpPr>
          <p:nvPr>
            <p:ph type="ctrTitle"/>
          </p:nvPr>
        </p:nvSpPr>
        <p:spPr>
          <a:xfrm>
            <a:off x="685800" y="2286000"/>
            <a:ext cx="7772400" cy="1143000"/>
          </a:xfrm>
        </p:spPr>
        <p:txBody>
          <a:bodyPr/>
          <a:lstStyle/>
          <a:p>
            <a:endParaRPr lang="en-US"/>
          </a:p>
        </p:txBody>
      </p:sp>
      <p:sp>
        <p:nvSpPr>
          <p:cNvPr id="141320" name="Rectangle 1032"/>
          <p:cNvSpPr>
            <a:spLocks noGrp="1" noChangeArrowheads="1"/>
          </p:cNvSpPr>
          <p:nvPr>
            <p:ph type="subTitle" idx="1"/>
          </p:nvPr>
        </p:nvSpPr>
        <p:spPr/>
        <p:txBody>
          <a:bodyPr/>
          <a:lstStyle/>
          <a:p>
            <a:endParaRPr lang="en-US"/>
          </a:p>
        </p:txBody>
      </p:sp>
    </p:spTree>
  </p:cSld>
  <p:clrMapOvr>
    <a:masterClrMapping/>
  </p:clrMapOvr>
  <p:transition>
    <p:zoom/>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66" name="Rectangle 2054"/>
          <p:cNvSpPr>
            <a:spLocks noGrp="1" noChangeArrowheads="1"/>
          </p:cNvSpPr>
          <p:nvPr>
            <p:ph type="ctrTitle"/>
          </p:nvPr>
        </p:nvSpPr>
        <p:spPr>
          <a:xfrm>
            <a:off x="685800" y="1143000"/>
            <a:ext cx="7772400" cy="1143000"/>
          </a:xfrm>
        </p:spPr>
        <p:txBody>
          <a:bodyPr/>
          <a:lstStyle/>
          <a:p>
            <a:r>
              <a:rPr lang="en-US" sz="3200" dirty="0" smtClean="0"/>
              <a:t>After a model rocket reached its maximum height, it then took 5.0 seconds to return to the launch site.  What is the approximate maximum height reached by the rocket?  (Neglect friction)</a:t>
            </a:r>
            <a:endParaRPr lang="en-US" sz="3200" dirty="0"/>
          </a:p>
        </p:txBody>
      </p:sp>
      <p:sp>
        <p:nvSpPr>
          <p:cNvPr id="143367" name="Rectangle 2055"/>
          <p:cNvSpPr>
            <a:spLocks noGrp="1" noChangeArrowheads="1"/>
          </p:cNvSpPr>
          <p:nvPr>
            <p:ph type="subTitle" idx="1"/>
          </p:nvPr>
        </p:nvSpPr>
        <p:spPr/>
        <p:txBody>
          <a:bodyPr/>
          <a:lstStyle/>
          <a:p>
            <a:r>
              <a:rPr lang="en-US" dirty="0" smtClean="0"/>
              <a:t>What is 122 </a:t>
            </a:r>
            <a:r>
              <a:rPr lang="en-US" dirty="0" err="1" smtClean="0"/>
              <a:t>m</a:t>
            </a:r>
            <a:r>
              <a:rPr lang="en-US" dirty="0" smtClean="0"/>
              <a:t>?</a:t>
            </a:r>
            <a:endParaRPr lang="en-US" dirty="0"/>
          </a:p>
        </p:txBody>
      </p:sp>
      <p:sp>
        <p:nvSpPr>
          <p:cNvPr id="6" name="AutoShape 5">
            <a:hlinkClick r:id="" action="ppaction://hlinkshowjump?jump=firstslide" highlightClick="1"/>
          </p:cNvPr>
          <p:cNvSpPr>
            <a:spLocks noChangeArrowheads="1"/>
          </p:cNvSpPr>
          <p:nvPr/>
        </p:nvSpPr>
        <p:spPr bwMode="auto">
          <a:xfrm>
            <a:off x="7924800" y="5791200"/>
            <a:ext cx="1219200" cy="1066800"/>
          </a:xfrm>
          <a:prstGeom prst="actionButtonHome">
            <a:avLst/>
          </a:prstGeom>
          <a:solidFill>
            <a:srgbClr val="3366FF"/>
          </a:solidFill>
          <a:ln w="9525">
            <a:solidFill>
              <a:schemeClr val="tx1"/>
            </a:solidFill>
            <a:miter lim="800000"/>
            <a:headEnd/>
            <a:tailEnd/>
          </a:ln>
          <a:effectLst/>
        </p:spPr>
        <p:txBody>
          <a:bodyPr wrap="none" anchor="ctr">
            <a:prstTxWarp prst="textNoShape">
              <a:avLst/>
            </a:prstTxWarp>
          </a:bodyPr>
          <a:lstStyle/>
          <a:p>
            <a:endParaRPr lang="en-US"/>
          </a:p>
        </p:txBody>
      </p:sp>
    </p:spTree>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accel="50000" decel="50000" fill="hold" grpId="0" nodeType="clickEffect">
                                  <p:stCondLst>
                                    <p:cond delay="0"/>
                                  </p:stCondLst>
                                  <p:childTnLst>
                                    <p:set>
                                      <p:cBhvr>
                                        <p:cTn id="6" dur="1" fill="hold">
                                          <p:stCondLst>
                                            <p:cond delay="0"/>
                                          </p:stCondLst>
                                        </p:cTn>
                                        <p:tgtEl>
                                          <p:spTgt spid="143367">
                                            <p:txEl>
                                              <p:pRg st="0" end="0"/>
                                            </p:txEl>
                                          </p:spTgt>
                                        </p:tgtEl>
                                        <p:attrNameLst>
                                          <p:attrName>style.visibility</p:attrName>
                                        </p:attrNameLst>
                                      </p:cBhvr>
                                      <p:to>
                                        <p:strVal val="visible"/>
                                      </p:to>
                                    </p:set>
                                    <p:anim calcmode="lin" valueType="num">
                                      <p:cBhvr additive="base">
                                        <p:cTn id="7" dur="500" fill="hold"/>
                                        <p:tgtEl>
                                          <p:spTgt spid="143367">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43367">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3367" grpId="0" build="p"/>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5412" name="AutoShape 4">
            <a:hlinkClick r:id="" action="ppaction://hlinkshowjump?jump=firstslide" highlightClick="1"/>
          </p:cNvPr>
          <p:cNvSpPr>
            <a:spLocks noChangeArrowheads="1"/>
          </p:cNvSpPr>
          <p:nvPr/>
        </p:nvSpPr>
        <p:spPr bwMode="auto">
          <a:xfrm>
            <a:off x="7924800" y="5791200"/>
            <a:ext cx="1219200" cy="1066800"/>
          </a:xfrm>
          <a:prstGeom prst="actionButtonHome">
            <a:avLst/>
          </a:prstGeom>
          <a:solidFill>
            <a:srgbClr val="3366FF"/>
          </a:solidFill>
          <a:ln w="9525">
            <a:solidFill>
              <a:schemeClr val="tx1"/>
            </a:solidFill>
            <a:miter lim="800000"/>
            <a:headEnd/>
            <a:tailEnd/>
          </a:ln>
          <a:effectLst/>
        </p:spPr>
        <p:txBody>
          <a:bodyPr wrap="none" anchor="ctr">
            <a:prstTxWarp prst="textNoShape">
              <a:avLst/>
            </a:prstTxWarp>
          </a:bodyPr>
          <a:lstStyle/>
          <a:p>
            <a:endParaRPr lang="en-US"/>
          </a:p>
        </p:txBody>
      </p:sp>
      <p:sp>
        <p:nvSpPr>
          <p:cNvPr id="145416" name="Rectangle 8"/>
          <p:cNvSpPr>
            <a:spLocks noGrp="1" noChangeArrowheads="1"/>
          </p:cNvSpPr>
          <p:nvPr>
            <p:ph type="ctrTitle"/>
          </p:nvPr>
        </p:nvSpPr>
        <p:spPr>
          <a:xfrm>
            <a:off x="685800" y="2286000"/>
            <a:ext cx="7772400" cy="1143000"/>
          </a:xfrm>
        </p:spPr>
        <p:txBody>
          <a:bodyPr/>
          <a:lstStyle/>
          <a:p>
            <a:endParaRPr lang="en-US"/>
          </a:p>
        </p:txBody>
      </p:sp>
      <p:sp>
        <p:nvSpPr>
          <p:cNvPr id="145417" name="Rectangle 9"/>
          <p:cNvSpPr>
            <a:spLocks noGrp="1" noChangeArrowheads="1"/>
          </p:cNvSpPr>
          <p:nvPr>
            <p:ph type="subTitle" idx="1"/>
          </p:nvPr>
        </p:nvSpPr>
        <p:spPr/>
        <p:txBody>
          <a:bodyPr/>
          <a:lstStyle/>
          <a:p>
            <a:endParaRPr lang="en-US"/>
          </a:p>
        </p:txBody>
      </p:sp>
    </p:spTree>
  </p:cSld>
  <p:clrMapOvr>
    <a:masterClrMapping/>
  </p:clrMapOvr>
  <p:transition>
    <p:zoom/>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7462" name="Rectangle 1030"/>
          <p:cNvSpPr>
            <a:spLocks noGrp="1" noChangeArrowheads="1"/>
          </p:cNvSpPr>
          <p:nvPr>
            <p:ph type="ctrTitle"/>
          </p:nvPr>
        </p:nvSpPr>
        <p:spPr>
          <a:xfrm>
            <a:off x="685800" y="1295400"/>
            <a:ext cx="7772400" cy="1676400"/>
          </a:xfrm>
        </p:spPr>
        <p:txBody>
          <a:bodyPr/>
          <a:lstStyle/>
          <a:p>
            <a:r>
              <a:rPr lang="en-US" sz="3200" dirty="0" smtClean="0"/>
              <a:t>A rocket initially at rest on the ground lifts off vertically with a constant acceleration of 2.0x10</a:t>
            </a:r>
            <a:r>
              <a:rPr lang="en-US" sz="3200" baseline="30000" dirty="0" smtClean="0"/>
              <a:t>1</a:t>
            </a:r>
            <a:r>
              <a:rPr lang="en-US" sz="3200" dirty="0" smtClean="0"/>
              <a:t> m/s</a:t>
            </a:r>
            <a:r>
              <a:rPr lang="en-US" sz="3200" baseline="30000" dirty="0" smtClean="0"/>
              <a:t>2</a:t>
            </a:r>
            <a:r>
              <a:rPr lang="en-US" sz="3200" dirty="0" smtClean="0"/>
              <a:t>.  How long will it take the rocket to reach an altitude of 9.0x10</a:t>
            </a:r>
            <a:r>
              <a:rPr lang="en-US" sz="3200" baseline="30000" dirty="0" smtClean="0"/>
              <a:t>3</a:t>
            </a:r>
            <a:r>
              <a:rPr lang="en-US" sz="3200" dirty="0" smtClean="0"/>
              <a:t> meters?</a:t>
            </a:r>
            <a:endParaRPr lang="en-US" sz="3200" baseline="30000" dirty="0"/>
          </a:p>
        </p:txBody>
      </p:sp>
      <p:sp>
        <p:nvSpPr>
          <p:cNvPr id="147463" name="Rectangle 1031"/>
          <p:cNvSpPr>
            <a:spLocks noGrp="1" noChangeArrowheads="1"/>
          </p:cNvSpPr>
          <p:nvPr>
            <p:ph type="subTitle" idx="1"/>
          </p:nvPr>
        </p:nvSpPr>
        <p:spPr/>
        <p:txBody>
          <a:bodyPr/>
          <a:lstStyle/>
          <a:p>
            <a:r>
              <a:rPr lang="en-US" dirty="0" smtClean="0"/>
              <a:t>What is 3.0x10</a:t>
            </a:r>
            <a:r>
              <a:rPr lang="en-US" baseline="30000" dirty="0" smtClean="0"/>
              <a:t>1</a:t>
            </a:r>
            <a:r>
              <a:rPr lang="en-US" dirty="0" smtClean="0"/>
              <a:t> </a:t>
            </a:r>
            <a:r>
              <a:rPr lang="en-US" dirty="0" err="1" smtClean="0"/>
              <a:t>s</a:t>
            </a:r>
            <a:r>
              <a:rPr lang="en-US" dirty="0" smtClean="0"/>
              <a:t>?</a:t>
            </a:r>
            <a:endParaRPr lang="en-US" dirty="0"/>
          </a:p>
        </p:txBody>
      </p:sp>
      <p:sp>
        <p:nvSpPr>
          <p:cNvPr id="6" name="AutoShape 5">
            <a:hlinkClick r:id="" action="ppaction://hlinkshowjump?jump=firstslide" highlightClick="1"/>
          </p:cNvPr>
          <p:cNvSpPr>
            <a:spLocks noChangeArrowheads="1"/>
          </p:cNvSpPr>
          <p:nvPr/>
        </p:nvSpPr>
        <p:spPr bwMode="auto">
          <a:xfrm>
            <a:off x="7924800" y="5791200"/>
            <a:ext cx="1219200" cy="1066800"/>
          </a:xfrm>
          <a:prstGeom prst="actionButtonHome">
            <a:avLst/>
          </a:prstGeom>
          <a:solidFill>
            <a:srgbClr val="3366FF"/>
          </a:solidFill>
          <a:ln w="9525">
            <a:solidFill>
              <a:schemeClr val="tx1"/>
            </a:solidFill>
            <a:miter lim="800000"/>
            <a:headEnd/>
            <a:tailEnd/>
          </a:ln>
          <a:effectLst/>
        </p:spPr>
        <p:txBody>
          <a:bodyPr wrap="none" anchor="ctr">
            <a:prstTxWarp prst="textNoShape">
              <a:avLst/>
            </a:prstTxWarp>
          </a:bodyPr>
          <a:lstStyle/>
          <a:p>
            <a:endParaRPr lang="en-US"/>
          </a:p>
        </p:txBody>
      </p:sp>
    </p:spTree>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accel="50000" decel="50000" fill="hold" grpId="0" nodeType="clickEffect">
                                  <p:stCondLst>
                                    <p:cond delay="0"/>
                                  </p:stCondLst>
                                  <p:childTnLst>
                                    <p:set>
                                      <p:cBhvr>
                                        <p:cTn id="6" dur="1" fill="hold">
                                          <p:stCondLst>
                                            <p:cond delay="0"/>
                                          </p:stCondLst>
                                        </p:cTn>
                                        <p:tgtEl>
                                          <p:spTgt spid="147463">
                                            <p:txEl>
                                              <p:pRg st="0" end="0"/>
                                            </p:txEl>
                                          </p:spTgt>
                                        </p:tgtEl>
                                        <p:attrNameLst>
                                          <p:attrName>style.visibility</p:attrName>
                                        </p:attrNameLst>
                                      </p:cBhvr>
                                      <p:to>
                                        <p:strVal val="visible"/>
                                      </p:to>
                                    </p:set>
                                    <p:anim calcmode="lin" valueType="num">
                                      <p:cBhvr additive="base">
                                        <p:cTn id="7" dur="500" fill="hold"/>
                                        <p:tgtEl>
                                          <p:spTgt spid="14746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4746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7463" grpId="0" build="p"/>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9508" name="AutoShape 4">
            <a:hlinkClick r:id="" action="ppaction://hlinkshowjump?jump=firstslide" highlightClick="1"/>
          </p:cNvPr>
          <p:cNvSpPr>
            <a:spLocks noChangeArrowheads="1"/>
          </p:cNvSpPr>
          <p:nvPr/>
        </p:nvSpPr>
        <p:spPr bwMode="auto">
          <a:xfrm>
            <a:off x="7924800" y="5791200"/>
            <a:ext cx="1219200" cy="1066800"/>
          </a:xfrm>
          <a:prstGeom prst="actionButtonHome">
            <a:avLst/>
          </a:prstGeom>
          <a:solidFill>
            <a:srgbClr val="3366FF"/>
          </a:solidFill>
          <a:ln w="9525">
            <a:solidFill>
              <a:schemeClr val="tx1"/>
            </a:solidFill>
            <a:miter lim="800000"/>
            <a:headEnd/>
            <a:tailEnd/>
          </a:ln>
          <a:effectLst/>
        </p:spPr>
        <p:txBody>
          <a:bodyPr wrap="none" anchor="ctr">
            <a:prstTxWarp prst="textNoShape">
              <a:avLst/>
            </a:prstTxWarp>
          </a:bodyPr>
          <a:lstStyle/>
          <a:p>
            <a:endParaRPr lang="en-US"/>
          </a:p>
        </p:txBody>
      </p:sp>
      <p:sp>
        <p:nvSpPr>
          <p:cNvPr id="149511" name="Rectangle 7"/>
          <p:cNvSpPr>
            <a:spLocks noGrp="1" noChangeArrowheads="1"/>
          </p:cNvSpPr>
          <p:nvPr>
            <p:ph type="ctrTitle"/>
          </p:nvPr>
        </p:nvSpPr>
        <p:spPr>
          <a:xfrm>
            <a:off x="685800" y="2286000"/>
            <a:ext cx="7772400" cy="1143000"/>
          </a:xfrm>
        </p:spPr>
        <p:txBody>
          <a:bodyPr/>
          <a:lstStyle/>
          <a:p>
            <a:endParaRPr lang="en-US"/>
          </a:p>
        </p:txBody>
      </p:sp>
      <p:sp>
        <p:nvSpPr>
          <p:cNvPr id="149512" name="Rectangle 8"/>
          <p:cNvSpPr>
            <a:spLocks noGrp="1" noChangeArrowheads="1"/>
          </p:cNvSpPr>
          <p:nvPr>
            <p:ph type="subTitle" idx="1"/>
          </p:nvPr>
        </p:nvSpPr>
        <p:spPr/>
        <p:txBody>
          <a:bodyPr/>
          <a:lstStyle/>
          <a:p>
            <a:endParaRPr lang="en-US"/>
          </a:p>
        </p:txBody>
      </p:sp>
    </p:spTree>
  </p:cSld>
  <p:clrMapOvr>
    <a:masterClrMapping/>
  </p:clrMapOvr>
  <p:transition>
    <p:zoom/>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1558" name="Rectangle 1030"/>
          <p:cNvSpPr>
            <a:spLocks noGrp="1" noChangeArrowheads="1"/>
          </p:cNvSpPr>
          <p:nvPr>
            <p:ph type="ctrTitle"/>
          </p:nvPr>
        </p:nvSpPr>
        <p:spPr>
          <a:xfrm>
            <a:off x="685800" y="1295400"/>
            <a:ext cx="7772400" cy="1143000"/>
          </a:xfrm>
        </p:spPr>
        <p:txBody>
          <a:bodyPr/>
          <a:lstStyle/>
          <a:p>
            <a:r>
              <a:rPr lang="en-US" sz="3600" dirty="0" smtClean="0"/>
              <a:t>A softball is thrown straight up, reaching a maximum height of 20 meters.  Neglecting air resistance, what is the ball’s approximate vertical speed when it hits the ground?</a:t>
            </a:r>
            <a:endParaRPr lang="en-US" sz="3400" dirty="0"/>
          </a:p>
        </p:txBody>
      </p:sp>
      <p:sp>
        <p:nvSpPr>
          <p:cNvPr id="151559" name="Rectangle 1031"/>
          <p:cNvSpPr>
            <a:spLocks noGrp="1" noChangeArrowheads="1"/>
          </p:cNvSpPr>
          <p:nvPr>
            <p:ph type="subTitle" idx="1"/>
          </p:nvPr>
        </p:nvSpPr>
        <p:spPr/>
        <p:txBody>
          <a:bodyPr/>
          <a:lstStyle/>
          <a:p>
            <a:r>
              <a:rPr lang="en-US" dirty="0" smtClean="0"/>
              <a:t>What is 19.8 </a:t>
            </a:r>
            <a:r>
              <a:rPr lang="en-US" dirty="0" err="1" smtClean="0"/>
              <a:t>m/s</a:t>
            </a:r>
            <a:r>
              <a:rPr lang="en-US" dirty="0" smtClean="0"/>
              <a:t>?</a:t>
            </a:r>
            <a:endParaRPr lang="en-US" dirty="0"/>
          </a:p>
        </p:txBody>
      </p:sp>
      <p:sp>
        <p:nvSpPr>
          <p:cNvPr id="6" name="AutoShape 5">
            <a:hlinkClick r:id="" action="ppaction://hlinkshowjump?jump=firstslide" highlightClick="1"/>
          </p:cNvPr>
          <p:cNvSpPr>
            <a:spLocks noChangeArrowheads="1"/>
          </p:cNvSpPr>
          <p:nvPr/>
        </p:nvSpPr>
        <p:spPr bwMode="auto">
          <a:xfrm>
            <a:off x="7924800" y="5791200"/>
            <a:ext cx="1219200" cy="1066800"/>
          </a:xfrm>
          <a:prstGeom prst="actionButtonHome">
            <a:avLst/>
          </a:prstGeom>
          <a:solidFill>
            <a:srgbClr val="3366FF"/>
          </a:solidFill>
          <a:ln w="9525">
            <a:solidFill>
              <a:schemeClr val="tx1"/>
            </a:solidFill>
            <a:miter lim="800000"/>
            <a:headEnd/>
            <a:tailEnd/>
          </a:ln>
          <a:effectLst/>
        </p:spPr>
        <p:txBody>
          <a:bodyPr wrap="none" anchor="ctr">
            <a:prstTxWarp prst="textNoShape">
              <a:avLst/>
            </a:prstTxWarp>
          </a:bodyPr>
          <a:lstStyle/>
          <a:p>
            <a:endParaRPr lang="en-US"/>
          </a:p>
        </p:txBody>
      </p:sp>
    </p:spTree>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accel="50000" decel="50000" fill="hold" grpId="0" nodeType="clickEffect">
                                  <p:stCondLst>
                                    <p:cond delay="0"/>
                                  </p:stCondLst>
                                  <p:childTnLst>
                                    <p:set>
                                      <p:cBhvr>
                                        <p:cTn id="6" dur="1" fill="hold">
                                          <p:stCondLst>
                                            <p:cond delay="0"/>
                                          </p:stCondLst>
                                        </p:cTn>
                                        <p:tgtEl>
                                          <p:spTgt spid="151559">
                                            <p:txEl>
                                              <p:pRg st="0" end="0"/>
                                            </p:txEl>
                                          </p:spTgt>
                                        </p:tgtEl>
                                        <p:attrNameLst>
                                          <p:attrName>style.visibility</p:attrName>
                                        </p:attrNameLst>
                                      </p:cBhvr>
                                      <p:to>
                                        <p:strVal val="visible"/>
                                      </p:to>
                                    </p:set>
                                    <p:anim calcmode="lin" valueType="num">
                                      <p:cBhvr additive="base">
                                        <p:cTn id="7" dur="500" fill="hold"/>
                                        <p:tgtEl>
                                          <p:spTgt spid="151559">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51559">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1559" grpId="0" build="p"/>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04" name="AutoShape 4">
            <a:hlinkClick r:id="" action="ppaction://hlinkshowjump?jump=firstslide" highlightClick="1"/>
          </p:cNvPr>
          <p:cNvSpPr>
            <a:spLocks noChangeArrowheads="1"/>
          </p:cNvSpPr>
          <p:nvPr/>
        </p:nvSpPr>
        <p:spPr bwMode="auto">
          <a:xfrm>
            <a:off x="7924800" y="5791200"/>
            <a:ext cx="1219200" cy="1066800"/>
          </a:xfrm>
          <a:prstGeom prst="actionButtonHome">
            <a:avLst/>
          </a:prstGeom>
          <a:solidFill>
            <a:srgbClr val="3366FF"/>
          </a:solidFill>
          <a:ln w="9525">
            <a:solidFill>
              <a:schemeClr val="tx1"/>
            </a:solidFill>
            <a:miter lim="800000"/>
            <a:headEnd/>
            <a:tailEnd/>
          </a:ln>
          <a:effectLst/>
        </p:spPr>
        <p:txBody>
          <a:bodyPr wrap="none" anchor="ctr">
            <a:prstTxWarp prst="textNoShape">
              <a:avLst/>
            </a:prstTxWarp>
          </a:bodyPr>
          <a:lstStyle/>
          <a:p>
            <a:endParaRPr lang="en-US"/>
          </a:p>
        </p:txBody>
      </p:sp>
      <p:sp>
        <p:nvSpPr>
          <p:cNvPr id="153607" name="Rectangle 7"/>
          <p:cNvSpPr>
            <a:spLocks noGrp="1" noChangeArrowheads="1"/>
          </p:cNvSpPr>
          <p:nvPr>
            <p:ph type="ctrTitle"/>
          </p:nvPr>
        </p:nvSpPr>
        <p:spPr>
          <a:xfrm>
            <a:off x="685800" y="2286000"/>
            <a:ext cx="7772400" cy="1143000"/>
          </a:xfrm>
        </p:spPr>
        <p:txBody>
          <a:bodyPr/>
          <a:lstStyle/>
          <a:p>
            <a:endParaRPr lang="en-US"/>
          </a:p>
        </p:txBody>
      </p:sp>
      <p:sp>
        <p:nvSpPr>
          <p:cNvPr id="153608" name="Rectangle 8"/>
          <p:cNvSpPr>
            <a:spLocks noGrp="1" noChangeArrowheads="1"/>
          </p:cNvSpPr>
          <p:nvPr>
            <p:ph type="subTitle" idx="1"/>
          </p:nvPr>
        </p:nvSpPr>
        <p:spPr/>
        <p:txBody>
          <a:bodyPr/>
          <a:lstStyle/>
          <a:p>
            <a:endParaRPr lang="en-US"/>
          </a:p>
        </p:txBody>
      </p:sp>
    </p:spTree>
  </p:cSld>
  <p:clrMapOvr>
    <a:masterClrMapping/>
  </p:clrMapOvr>
  <p:transition>
    <p:zoom/>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Text Box 2"/>
          <p:cNvSpPr txBox="1">
            <a:spLocks noChangeArrowheads="1"/>
          </p:cNvSpPr>
          <p:nvPr/>
        </p:nvSpPr>
        <p:spPr bwMode="auto">
          <a:xfrm>
            <a:off x="1447800" y="3168650"/>
            <a:ext cx="6248400" cy="641350"/>
          </a:xfrm>
          <a:prstGeom prst="rect">
            <a:avLst/>
          </a:prstGeom>
          <a:noFill/>
          <a:ln w="9525">
            <a:noFill/>
            <a:miter lim="800000"/>
            <a:headEnd/>
            <a:tailEnd/>
          </a:ln>
          <a:effectLst/>
        </p:spPr>
        <p:txBody>
          <a:bodyPr anchor="ctr">
            <a:prstTxWarp prst="textNoShape">
              <a:avLst/>
            </a:prstTxWarp>
            <a:spAutoFit/>
          </a:bodyPr>
          <a:lstStyle/>
          <a:p>
            <a:endParaRPr lang="en-US" sz="3600">
              <a:solidFill>
                <a:schemeClr val="bg1"/>
              </a:solidFill>
            </a:endParaRPr>
          </a:p>
        </p:txBody>
      </p:sp>
      <p:sp>
        <p:nvSpPr>
          <p:cNvPr id="54277" name="AutoShape 5">
            <a:hlinkClick r:id="" action="ppaction://hlinkshowjump?jump=firstslide" highlightClick="1"/>
          </p:cNvPr>
          <p:cNvSpPr>
            <a:spLocks noChangeArrowheads="1"/>
          </p:cNvSpPr>
          <p:nvPr/>
        </p:nvSpPr>
        <p:spPr bwMode="auto">
          <a:xfrm>
            <a:off x="7924800" y="5791200"/>
            <a:ext cx="1219200" cy="1066800"/>
          </a:xfrm>
          <a:prstGeom prst="actionButtonHome">
            <a:avLst/>
          </a:prstGeom>
          <a:solidFill>
            <a:srgbClr val="3366FF"/>
          </a:solidFill>
          <a:ln w="9525">
            <a:solidFill>
              <a:schemeClr val="tx1"/>
            </a:solidFill>
            <a:miter lim="800000"/>
            <a:headEnd/>
            <a:tailEnd/>
          </a:ln>
          <a:effectLst/>
        </p:spPr>
        <p:txBody>
          <a:bodyPr wrap="none" anchor="ctr">
            <a:prstTxWarp prst="textNoShape">
              <a:avLst/>
            </a:prstTxWarp>
          </a:bodyPr>
          <a:lstStyle/>
          <a:p>
            <a:endParaRPr lang="en-US"/>
          </a:p>
        </p:txBody>
      </p:sp>
      <p:sp>
        <p:nvSpPr>
          <p:cNvPr id="54278" name="Text Box 6"/>
          <p:cNvSpPr txBox="1">
            <a:spLocks noChangeArrowheads="1"/>
          </p:cNvSpPr>
          <p:nvPr/>
        </p:nvSpPr>
        <p:spPr bwMode="auto">
          <a:xfrm>
            <a:off x="4752975" y="2555875"/>
            <a:ext cx="184150" cy="457200"/>
          </a:xfrm>
          <a:prstGeom prst="rect">
            <a:avLst/>
          </a:prstGeom>
          <a:noFill/>
          <a:ln w="9525">
            <a:noFill/>
            <a:miter lim="800000"/>
            <a:headEnd/>
            <a:tailEnd/>
          </a:ln>
          <a:effectLst/>
        </p:spPr>
        <p:txBody>
          <a:bodyPr wrap="none" anchor="ctr">
            <a:prstTxWarp prst="textNoShape">
              <a:avLst/>
            </a:prstTxWarp>
            <a:spAutoFit/>
          </a:bodyPr>
          <a:lstStyle/>
          <a:p>
            <a:pPr>
              <a:spcBef>
                <a:spcPct val="50000"/>
              </a:spcBef>
            </a:pPr>
            <a:endParaRPr lang="en-US" sz="2400"/>
          </a:p>
        </p:txBody>
      </p:sp>
      <p:sp>
        <p:nvSpPr>
          <p:cNvPr id="54282" name="Rectangle 10"/>
          <p:cNvSpPr>
            <a:spLocks noGrp="1" noChangeArrowheads="1"/>
          </p:cNvSpPr>
          <p:nvPr>
            <p:ph type="subTitle" idx="1"/>
          </p:nvPr>
        </p:nvSpPr>
        <p:spPr/>
        <p:txBody>
          <a:bodyPr/>
          <a:lstStyle/>
          <a:p>
            <a:endParaRPr lang="en-US" dirty="0"/>
          </a:p>
        </p:txBody>
      </p:sp>
      <p:sp>
        <p:nvSpPr>
          <p:cNvPr id="8" name="Title 7"/>
          <p:cNvSpPr>
            <a:spLocks noGrp="1"/>
          </p:cNvSpPr>
          <p:nvPr>
            <p:ph type="ctrTitle"/>
          </p:nvPr>
        </p:nvSpPr>
        <p:spPr/>
        <p:txBody>
          <a:bodyPr/>
          <a:lstStyle/>
          <a:p>
            <a:endParaRPr lang="en-US"/>
          </a:p>
        </p:txBody>
      </p:sp>
    </p:spTree>
  </p:cSld>
  <p:clrMapOvr>
    <a:masterClrMapping/>
  </p:clrMapOvr>
  <p:transition advClick="0">
    <p:zo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accel="50000" decel="50000" fill="hold" grpId="0" nodeType="clickEffect" nodePh="1">
                                  <p:stCondLst>
                                    <p:cond delay="0"/>
                                  </p:stCondLst>
                                  <p:endCondLst>
                                    <p:cond evt="begin" delay="0">
                                      <p:tn val="5"/>
                                    </p:cond>
                                  </p:endCondLst>
                                  <p:childTnLst>
                                    <p:set>
                                      <p:cBhvr>
                                        <p:cTn id="6" dur="1" fill="hold">
                                          <p:stCondLst>
                                            <p:cond delay="0"/>
                                          </p:stCondLst>
                                        </p:cTn>
                                        <p:tgtEl>
                                          <p:spTgt spid="54282">
                                            <p:txEl>
                                              <p:pRg st="0" end="0"/>
                                            </p:txEl>
                                          </p:spTgt>
                                        </p:tgtEl>
                                        <p:attrNameLst>
                                          <p:attrName>style.visibility</p:attrName>
                                        </p:attrNameLst>
                                      </p:cBhvr>
                                      <p:to>
                                        <p:strVal val="visible"/>
                                      </p:to>
                                    </p:set>
                                    <p:anim calcmode="lin" valueType="num">
                                      <p:cBhvr additive="base">
                                        <p:cTn id="7" dur="500" fill="hold"/>
                                        <p:tgtEl>
                                          <p:spTgt spid="5428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4282">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4282" grpId="0" build="p"/>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5654" name="Rectangle 1030"/>
          <p:cNvSpPr>
            <a:spLocks noGrp="1" noChangeArrowheads="1"/>
          </p:cNvSpPr>
          <p:nvPr>
            <p:ph type="ctrTitle"/>
          </p:nvPr>
        </p:nvSpPr>
        <p:spPr>
          <a:xfrm>
            <a:off x="762000" y="1600200"/>
            <a:ext cx="7772400" cy="1143000"/>
          </a:xfrm>
        </p:spPr>
        <p:txBody>
          <a:bodyPr/>
          <a:lstStyle/>
          <a:p>
            <a:r>
              <a:rPr lang="en-US" sz="3600" dirty="0" smtClean="0"/>
              <a:t>Michael Jordan was said to have a hang-time of 3.0 seconds (at least according to a popular NIKE commercial).  What is the height to which MJ could leap if he was wearing NIKE shoes and had a hang-time of 3.0 seconds? </a:t>
            </a:r>
            <a:br>
              <a:rPr lang="en-US" sz="3600" dirty="0" smtClean="0"/>
            </a:br>
            <a:r>
              <a:rPr lang="en-US" sz="3600" dirty="0" smtClean="0">
                <a:solidFill>
                  <a:schemeClr val="tx1"/>
                </a:solidFill>
                <a:latin typeface="Times New Roman" charset="0"/>
              </a:rPr>
              <a:t/>
            </a:r>
            <a:br>
              <a:rPr lang="en-US" sz="3600" dirty="0" smtClean="0">
                <a:solidFill>
                  <a:schemeClr val="tx1"/>
                </a:solidFill>
                <a:latin typeface="Times New Roman" charset="0"/>
              </a:rPr>
            </a:br>
            <a:endParaRPr lang="en-US" sz="3600" dirty="0">
              <a:solidFill>
                <a:schemeClr val="tx1"/>
              </a:solidFill>
              <a:latin typeface="Times New Roman" charset="0"/>
            </a:endParaRPr>
          </a:p>
        </p:txBody>
      </p:sp>
      <p:sp>
        <p:nvSpPr>
          <p:cNvPr id="155655" name="Rectangle 1031"/>
          <p:cNvSpPr>
            <a:spLocks noGrp="1" noChangeArrowheads="1"/>
          </p:cNvSpPr>
          <p:nvPr>
            <p:ph type="subTitle" idx="1"/>
          </p:nvPr>
        </p:nvSpPr>
        <p:spPr>
          <a:xfrm>
            <a:off x="1295400" y="5638800"/>
            <a:ext cx="6400800" cy="914400"/>
          </a:xfrm>
        </p:spPr>
        <p:txBody>
          <a:bodyPr/>
          <a:lstStyle/>
          <a:p>
            <a:r>
              <a:rPr lang="en-US" dirty="0" smtClean="0"/>
              <a:t>What is 11.04 </a:t>
            </a:r>
            <a:r>
              <a:rPr lang="en-US" smtClean="0"/>
              <a:t>m?</a:t>
            </a:r>
            <a:endParaRPr lang="en-US" baseline="30000" dirty="0"/>
          </a:p>
        </p:txBody>
      </p:sp>
      <p:sp>
        <p:nvSpPr>
          <p:cNvPr id="6" name="AutoShape 5">
            <a:hlinkClick r:id="" action="ppaction://hlinkshowjump?jump=firstslide" highlightClick="1"/>
          </p:cNvPr>
          <p:cNvSpPr>
            <a:spLocks noChangeArrowheads="1"/>
          </p:cNvSpPr>
          <p:nvPr/>
        </p:nvSpPr>
        <p:spPr bwMode="auto">
          <a:xfrm>
            <a:off x="7924800" y="5791200"/>
            <a:ext cx="1219200" cy="1066800"/>
          </a:xfrm>
          <a:prstGeom prst="actionButtonHome">
            <a:avLst/>
          </a:prstGeom>
          <a:solidFill>
            <a:srgbClr val="3366FF"/>
          </a:solidFill>
          <a:ln w="9525">
            <a:solidFill>
              <a:schemeClr val="tx1"/>
            </a:solidFill>
            <a:miter lim="800000"/>
            <a:headEnd/>
            <a:tailEnd/>
          </a:ln>
          <a:effectLst/>
        </p:spPr>
        <p:txBody>
          <a:bodyPr wrap="none" anchor="ctr">
            <a:prstTxWarp prst="textNoShape">
              <a:avLst/>
            </a:prstTxWarp>
          </a:bodyPr>
          <a:lstStyle/>
          <a:p>
            <a:endParaRPr lang="en-US"/>
          </a:p>
        </p:txBody>
      </p:sp>
      <p:pic>
        <p:nvPicPr>
          <p:cNvPr id="7" name="Picture 3"/>
          <p:cNvPicPr>
            <a:picLocks noChangeAspect="1"/>
          </p:cNvPicPr>
          <p:nvPr/>
        </p:nvPicPr>
        <p:blipFill>
          <a:blip r:embed="rId3"/>
          <a:srcRect/>
          <a:stretch>
            <a:fillRect/>
          </a:stretch>
        </p:blipFill>
        <p:spPr bwMode="auto">
          <a:xfrm>
            <a:off x="1752600" y="3490912"/>
            <a:ext cx="5705475" cy="1843088"/>
          </a:xfrm>
          <a:prstGeom prst="rect">
            <a:avLst/>
          </a:prstGeom>
          <a:noFill/>
          <a:ln w="9525">
            <a:noFill/>
            <a:miter lim="800000"/>
            <a:headEnd/>
            <a:tailEnd/>
          </a:ln>
        </p:spPr>
      </p:pic>
    </p:spTree>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accel="50000" decel="50000" fill="hold" grpId="0" nodeType="clickEffect">
                                  <p:stCondLst>
                                    <p:cond delay="0"/>
                                  </p:stCondLst>
                                  <p:childTnLst>
                                    <p:set>
                                      <p:cBhvr>
                                        <p:cTn id="6" dur="1" fill="hold">
                                          <p:stCondLst>
                                            <p:cond delay="0"/>
                                          </p:stCondLst>
                                        </p:cTn>
                                        <p:tgtEl>
                                          <p:spTgt spid="155655">
                                            <p:txEl>
                                              <p:pRg st="0" end="0"/>
                                            </p:txEl>
                                          </p:spTgt>
                                        </p:tgtEl>
                                        <p:attrNameLst>
                                          <p:attrName>style.visibility</p:attrName>
                                        </p:attrNameLst>
                                      </p:cBhvr>
                                      <p:to>
                                        <p:strVal val="visible"/>
                                      </p:to>
                                    </p:set>
                                    <p:anim calcmode="lin" valueType="num">
                                      <p:cBhvr additive="base">
                                        <p:cTn id="7" dur="500" fill="hold"/>
                                        <p:tgtEl>
                                          <p:spTgt spid="15565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55655">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5655" grpId="0" build="p"/>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7700" name="AutoShape 4">
            <a:hlinkClick r:id="" action="ppaction://hlinkshowjump?jump=firstslide" highlightClick="1"/>
          </p:cNvPr>
          <p:cNvSpPr>
            <a:spLocks noChangeArrowheads="1"/>
          </p:cNvSpPr>
          <p:nvPr/>
        </p:nvSpPr>
        <p:spPr bwMode="auto">
          <a:xfrm>
            <a:off x="7924800" y="5791200"/>
            <a:ext cx="1219200" cy="1066800"/>
          </a:xfrm>
          <a:prstGeom prst="actionButtonHome">
            <a:avLst/>
          </a:prstGeom>
          <a:solidFill>
            <a:srgbClr val="3366FF"/>
          </a:solidFill>
          <a:ln w="9525">
            <a:solidFill>
              <a:schemeClr val="tx1"/>
            </a:solidFill>
            <a:miter lim="800000"/>
            <a:headEnd/>
            <a:tailEnd/>
          </a:ln>
          <a:effectLst/>
        </p:spPr>
        <p:txBody>
          <a:bodyPr wrap="none" anchor="ctr">
            <a:prstTxWarp prst="textNoShape">
              <a:avLst/>
            </a:prstTxWarp>
          </a:bodyPr>
          <a:lstStyle/>
          <a:p>
            <a:endParaRPr lang="en-US"/>
          </a:p>
        </p:txBody>
      </p:sp>
      <p:sp>
        <p:nvSpPr>
          <p:cNvPr id="157703" name="Rectangle 7"/>
          <p:cNvSpPr>
            <a:spLocks noGrp="1" noChangeArrowheads="1"/>
          </p:cNvSpPr>
          <p:nvPr>
            <p:ph type="ctrTitle"/>
          </p:nvPr>
        </p:nvSpPr>
        <p:spPr>
          <a:xfrm>
            <a:off x="685800" y="2286000"/>
            <a:ext cx="7772400" cy="1143000"/>
          </a:xfrm>
        </p:spPr>
        <p:txBody>
          <a:bodyPr/>
          <a:lstStyle/>
          <a:p>
            <a:endParaRPr lang="en-US"/>
          </a:p>
        </p:txBody>
      </p:sp>
      <p:sp>
        <p:nvSpPr>
          <p:cNvPr id="157704" name="Rectangle 8"/>
          <p:cNvSpPr>
            <a:spLocks noGrp="1" noChangeArrowheads="1"/>
          </p:cNvSpPr>
          <p:nvPr>
            <p:ph type="subTitle" idx="1"/>
          </p:nvPr>
        </p:nvSpPr>
        <p:spPr/>
        <p:txBody>
          <a:bodyPr/>
          <a:lstStyle/>
          <a:p>
            <a:endParaRPr lang="en-US"/>
          </a:p>
        </p:txBody>
      </p:sp>
    </p:spTree>
  </p:cSld>
  <p:clrMapOvr>
    <a:masterClrMapping/>
  </p:clrMapOvr>
  <p:transition>
    <p:zoom/>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9750" name="Rectangle 1030"/>
          <p:cNvSpPr>
            <a:spLocks noGrp="1" noChangeArrowheads="1"/>
          </p:cNvSpPr>
          <p:nvPr>
            <p:ph type="ctrTitle"/>
          </p:nvPr>
        </p:nvSpPr>
        <p:spPr>
          <a:xfrm>
            <a:off x="457200" y="990600"/>
            <a:ext cx="7772400" cy="1143000"/>
          </a:xfrm>
        </p:spPr>
        <p:txBody>
          <a:bodyPr/>
          <a:lstStyle/>
          <a:p>
            <a:r>
              <a:rPr lang="en-US" sz="3400" dirty="0" smtClean="0"/>
              <a:t>Fred spends most Sunday afternoons at rest on the sofa, watching pro football games and consuming large quantities of food.  What affect (if any) does this practice have upon his inertia?</a:t>
            </a:r>
            <a:endParaRPr lang="en-US" sz="3400" dirty="0"/>
          </a:p>
        </p:txBody>
      </p:sp>
      <p:sp>
        <p:nvSpPr>
          <p:cNvPr id="159751" name="Rectangle 1031"/>
          <p:cNvSpPr>
            <a:spLocks noGrp="1" noChangeArrowheads="1"/>
          </p:cNvSpPr>
          <p:nvPr>
            <p:ph type="subTitle" idx="1"/>
          </p:nvPr>
        </p:nvSpPr>
        <p:spPr>
          <a:xfrm>
            <a:off x="228600" y="5410200"/>
            <a:ext cx="7772400" cy="762000"/>
          </a:xfrm>
        </p:spPr>
        <p:txBody>
          <a:bodyPr/>
          <a:lstStyle/>
          <a:p>
            <a:r>
              <a:rPr lang="en-US" dirty="0" smtClean="0"/>
              <a:t>What is Fred’s inertia will increase?</a:t>
            </a:r>
            <a:endParaRPr lang="en-US" dirty="0"/>
          </a:p>
        </p:txBody>
      </p:sp>
      <p:sp>
        <p:nvSpPr>
          <p:cNvPr id="6" name="AutoShape 5">
            <a:hlinkClick r:id="" action="ppaction://hlinkshowjump?jump=firstslide" highlightClick="1"/>
          </p:cNvPr>
          <p:cNvSpPr>
            <a:spLocks noChangeArrowheads="1"/>
          </p:cNvSpPr>
          <p:nvPr/>
        </p:nvSpPr>
        <p:spPr bwMode="auto">
          <a:xfrm>
            <a:off x="7924800" y="5791200"/>
            <a:ext cx="1219200" cy="1066800"/>
          </a:xfrm>
          <a:prstGeom prst="actionButtonHome">
            <a:avLst/>
          </a:prstGeom>
          <a:solidFill>
            <a:srgbClr val="3366FF"/>
          </a:solidFill>
          <a:ln w="9525">
            <a:solidFill>
              <a:schemeClr val="tx1"/>
            </a:solidFill>
            <a:miter lim="800000"/>
            <a:headEnd/>
            <a:tailEnd/>
          </a:ln>
          <a:effectLst/>
        </p:spPr>
        <p:txBody>
          <a:bodyPr wrap="none" anchor="ctr">
            <a:prstTxWarp prst="textNoShape">
              <a:avLst/>
            </a:prstTxWarp>
          </a:bodyPr>
          <a:lstStyle/>
          <a:p>
            <a:endParaRPr lang="en-US"/>
          </a:p>
        </p:txBody>
      </p:sp>
    </p:spTree>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accel="50000" decel="50000" fill="hold" grpId="0" nodeType="clickEffect">
                                  <p:stCondLst>
                                    <p:cond delay="0"/>
                                  </p:stCondLst>
                                  <p:childTnLst>
                                    <p:set>
                                      <p:cBhvr>
                                        <p:cTn id="6" dur="1" fill="hold">
                                          <p:stCondLst>
                                            <p:cond delay="0"/>
                                          </p:stCondLst>
                                        </p:cTn>
                                        <p:tgtEl>
                                          <p:spTgt spid="159751">
                                            <p:txEl>
                                              <p:pRg st="0" end="0"/>
                                            </p:txEl>
                                          </p:spTgt>
                                        </p:tgtEl>
                                        <p:attrNameLst>
                                          <p:attrName>style.visibility</p:attrName>
                                        </p:attrNameLst>
                                      </p:cBhvr>
                                      <p:to>
                                        <p:strVal val="visible"/>
                                      </p:to>
                                    </p:set>
                                    <p:anim calcmode="lin" valueType="num">
                                      <p:cBhvr additive="base">
                                        <p:cTn id="7" dur="500" fill="hold"/>
                                        <p:tgtEl>
                                          <p:spTgt spid="159751">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59751">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9751" grpId="0" build="p"/>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1796" name="AutoShape 4">
            <a:hlinkClick r:id="" action="ppaction://hlinkshowjump?jump=firstslide" highlightClick="1"/>
          </p:cNvPr>
          <p:cNvSpPr>
            <a:spLocks noChangeArrowheads="1"/>
          </p:cNvSpPr>
          <p:nvPr/>
        </p:nvSpPr>
        <p:spPr bwMode="auto">
          <a:xfrm>
            <a:off x="7924800" y="5791200"/>
            <a:ext cx="1219200" cy="1066800"/>
          </a:xfrm>
          <a:prstGeom prst="actionButtonHome">
            <a:avLst/>
          </a:prstGeom>
          <a:solidFill>
            <a:srgbClr val="3366FF"/>
          </a:solidFill>
          <a:ln w="9525">
            <a:solidFill>
              <a:schemeClr val="tx1"/>
            </a:solidFill>
            <a:miter lim="800000"/>
            <a:headEnd/>
            <a:tailEnd/>
          </a:ln>
          <a:effectLst/>
        </p:spPr>
        <p:txBody>
          <a:bodyPr wrap="none" anchor="ctr">
            <a:prstTxWarp prst="textNoShape">
              <a:avLst/>
            </a:prstTxWarp>
          </a:bodyPr>
          <a:lstStyle/>
          <a:p>
            <a:endParaRPr lang="en-US"/>
          </a:p>
        </p:txBody>
      </p:sp>
      <p:sp>
        <p:nvSpPr>
          <p:cNvPr id="161799" name="Rectangle 7"/>
          <p:cNvSpPr>
            <a:spLocks noGrp="1" noChangeArrowheads="1"/>
          </p:cNvSpPr>
          <p:nvPr>
            <p:ph type="ctrTitle"/>
          </p:nvPr>
        </p:nvSpPr>
        <p:spPr>
          <a:xfrm>
            <a:off x="685800" y="2286000"/>
            <a:ext cx="7772400" cy="1143000"/>
          </a:xfrm>
        </p:spPr>
        <p:txBody>
          <a:bodyPr/>
          <a:lstStyle/>
          <a:p>
            <a:endParaRPr lang="en-US"/>
          </a:p>
        </p:txBody>
      </p:sp>
      <p:sp>
        <p:nvSpPr>
          <p:cNvPr id="161800" name="Rectangle 8"/>
          <p:cNvSpPr>
            <a:spLocks noGrp="1" noChangeArrowheads="1"/>
          </p:cNvSpPr>
          <p:nvPr>
            <p:ph type="subTitle" idx="1"/>
          </p:nvPr>
        </p:nvSpPr>
        <p:spPr/>
        <p:txBody>
          <a:bodyPr/>
          <a:lstStyle/>
          <a:p>
            <a:endParaRPr lang="en-US"/>
          </a:p>
        </p:txBody>
      </p:sp>
    </p:spTree>
  </p:cSld>
  <p:clrMapOvr>
    <a:masterClrMapping/>
  </p:clrMapOvr>
  <p:transition>
    <p:zoom/>
  </p:transition>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46" name="Rectangle 1030"/>
          <p:cNvSpPr>
            <a:spLocks noGrp="1" noChangeArrowheads="1"/>
          </p:cNvSpPr>
          <p:nvPr>
            <p:ph type="ctrTitle"/>
          </p:nvPr>
        </p:nvSpPr>
        <p:spPr>
          <a:xfrm>
            <a:off x="533400" y="381000"/>
            <a:ext cx="7772400" cy="3505200"/>
          </a:xfrm>
        </p:spPr>
        <p:txBody>
          <a:bodyPr/>
          <a:lstStyle/>
          <a:p>
            <a:pPr marL="514350" indent="-514350" algn="l"/>
            <a:r>
              <a:rPr lang="en-US" sz="3400" dirty="0" smtClean="0"/>
              <a:t>	If the forces acting upon an object are balanced, then the object:</a:t>
            </a:r>
            <a:br>
              <a:rPr lang="en-US" sz="3400" dirty="0" smtClean="0"/>
            </a:br>
            <a:r>
              <a:rPr lang="en-US" sz="3400" dirty="0" smtClean="0"/>
              <a:t>a) must not be moving</a:t>
            </a:r>
            <a:br>
              <a:rPr lang="en-US" sz="3400" dirty="0" smtClean="0"/>
            </a:br>
            <a:r>
              <a:rPr lang="en-US" sz="3400" dirty="0" err="1" smtClean="0"/>
              <a:t>b</a:t>
            </a:r>
            <a:r>
              <a:rPr lang="en-US" sz="3400" dirty="0" smtClean="0"/>
              <a:t>) must be moving with a  constant velocity</a:t>
            </a:r>
            <a:br>
              <a:rPr lang="en-US" sz="3400" dirty="0" smtClean="0"/>
            </a:br>
            <a:r>
              <a:rPr lang="en-US" sz="3400" dirty="0" err="1" smtClean="0"/>
              <a:t>c</a:t>
            </a:r>
            <a:r>
              <a:rPr lang="en-US" sz="3400" dirty="0" smtClean="0"/>
              <a:t>) must not be accelerating</a:t>
            </a:r>
            <a:br>
              <a:rPr lang="en-US" sz="3400" dirty="0" smtClean="0"/>
            </a:br>
            <a:r>
              <a:rPr lang="en-US" sz="3400" dirty="0" err="1" smtClean="0"/>
              <a:t>d</a:t>
            </a:r>
            <a:r>
              <a:rPr lang="en-US" sz="3400" dirty="0" smtClean="0"/>
              <a:t>) none of these</a:t>
            </a:r>
            <a:endParaRPr lang="en-US" sz="3400" dirty="0"/>
          </a:p>
        </p:txBody>
      </p:sp>
      <p:sp>
        <p:nvSpPr>
          <p:cNvPr id="163847" name="Rectangle 1031"/>
          <p:cNvSpPr>
            <a:spLocks noGrp="1" noChangeArrowheads="1"/>
          </p:cNvSpPr>
          <p:nvPr>
            <p:ph type="subTitle" idx="1"/>
          </p:nvPr>
        </p:nvSpPr>
        <p:spPr>
          <a:xfrm>
            <a:off x="762000" y="5638800"/>
            <a:ext cx="7086600" cy="914400"/>
          </a:xfrm>
        </p:spPr>
        <p:txBody>
          <a:bodyPr/>
          <a:lstStyle/>
          <a:p>
            <a:r>
              <a:rPr lang="en-US" dirty="0" smtClean="0"/>
              <a:t>What is </a:t>
            </a:r>
            <a:r>
              <a:rPr lang="en-US" dirty="0" err="1" smtClean="0"/>
              <a:t>c</a:t>
            </a:r>
            <a:r>
              <a:rPr lang="en-US" dirty="0" smtClean="0"/>
              <a:t>) must not be </a:t>
            </a:r>
            <a:r>
              <a:rPr lang="en-US" dirty="0" err="1" smtClean="0"/>
              <a:t>accelearting</a:t>
            </a:r>
            <a:r>
              <a:rPr lang="en-US" dirty="0" smtClean="0"/>
              <a:t>?</a:t>
            </a:r>
            <a:endParaRPr lang="en-US" dirty="0"/>
          </a:p>
        </p:txBody>
      </p:sp>
      <p:sp>
        <p:nvSpPr>
          <p:cNvPr id="6" name="AutoShape 5">
            <a:hlinkClick r:id="" action="ppaction://hlinkshowjump?jump=firstslide" highlightClick="1"/>
          </p:cNvPr>
          <p:cNvSpPr>
            <a:spLocks noChangeArrowheads="1"/>
          </p:cNvSpPr>
          <p:nvPr/>
        </p:nvSpPr>
        <p:spPr bwMode="auto">
          <a:xfrm>
            <a:off x="7924800" y="5791200"/>
            <a:ext cx="1219200" cy="1066800"/>
          </a:xfrm>
          <a:prstGeom prst="actionButtonHome">
            <a:avLst/>
          </a:prstGeom>
          <a:solidFill>
            <a:srgbClr val="3366FF"/>
          </a:solidFill>
          <a:ln w="9525">
            <a:solidFill>
              <a:schemeClr val="tx1"/>
            </a:solidFill>
            <a:miter lim="800000"/>
            <a:headEnd/>
            <a:tailEnd/>
          </a:ln>
          <a:effectLst/>
        </p:spPr>
        <p:txBody>
          <a:bodyPr wrap="none" anchor="ctr">
            <a:prstTxWarp prst="textNoShape">
              <a:avLst/>
            </a:prstTxWarp>
          </a:bodyPr>
          <a:lstStyle/>
          <a:p>
            <a:endParaRPr lang="en-US"/>
          </a:p>
        </p:txBody>
      </p:sp>
    </p:spTree>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accel="50000" decel="50000" fill="hold" grpId="0" nodeType="clickEffect">
                                  <p:stCondLst>
                                    <p:cond delay="0"/>
                                  </p:stCondLst>
                                  <p:childTnLst>
                                    <p:set>
                                      <p:cBhvr>
                                        <p:cTn id="6" dur="1" fill="hold">
                                          <p:stCondLst>
                                            <p:cond delay="0"/>
                                          </p:stCondLst>
                                        </p:cTn>
                                        <p:tgtEl>
                                          <p:spTgt spid="163847">
                                            <p:txEl>
                                              <p:pRg st="0" end="0"/>
                                            </p:txEl>
                                          </p:spTgt>
                                        </p:tgtEl>
                                        <p:attrNameLst>
                                          <p:attrName>style.visibility</p:attrName>
                                        </p:attrNameLst>
                                      </p:cBhvr>
                                      <p:to>
                                        <p:strVal val="visible"/>
                                      </p:to>
                                    </p:set>
                                    <p:anim calcmode="lin" valueType="num">
                                      <p:cBhvr additive="base">
                                        <p:cTn id="7" dur="500" fill="hold"/>
                                        <p:tgtEl>
                                          <p:spTgt spid="163847">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63847">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3847" grpId="0" build="p"/>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5892" name="AutoShape 4">
            <a:hlinkClick r:id="" action="ppaction://hlinkshowjump?jump=firstslide" highlightClick="1"/>
          </p:cNvPr>
          <p:cNvSpPr>
            <a:spLocks noChangeArrowheads="1"/>
          </p:cNvSpPr>
          <p:nvPr/>
        </p:nvSpPr>
        <p:spPr bwMode="auto">
          <a:xfrm>
            <a:off x="7924800" y="5791200"/>
            <a:ext cx="1219200" cy="1066800"/>
          </a:xfrm>
          <a:prstGeom prst="actionButtonHome">
            <a:avLst/>
          </a:prstGeom>
          <a:solidFill>
            <a:srgbClr val="3366FF"/>
          </a:solidFill>
          <a:ln w="9525">
            <a:solidFill>
              <a:schemeClr val="tx1"/>
            </a:solidFill>
            <a:miter lim="800000"/>
            <a:headEnd/>
            <a:tailEnd/>
          </a:ln>
          <a:effectLst/>
        </p:spPr>
        <p:txBody>
          <a:bodyPr wrap="none" anchor="ctr">
            <a:prstTxWarp prst="textNoShape">
              <a:avLst/>
            </a:prstTxWarp>
          </a:bodyPr>
          <a:lstStyle/>
          <a:p>
            <a:endParaRPr lang="en-US"/>
          </a:p>
        </p:txBody>
      </p:sp>
      <p:sp>
        <p:nvSpPr>
          <p:cNvPr id="165895" name="Rectangle 7"/>
          <p:cNvSpPr>
            <a:spLocks noGrp="1" noChangeArrowheads="1"/>
          </p:cNvSpPr>
          <p:nvPr>
            <p:ph type="ctrTitle"/>
          </p:nvPr>
        </p:nvSpPr>
        <p:spPr>
          <a:xfrm>
            <a:off x="685800" y="2286000"/>
            <a:ext cx="7772400" cy="1143000"/>
          </a:xfrm>
        </p:spPr>
        <p:txBody>
          <a:bodyPr/>
          <a:lstStyle/>
          <a:p>
            <a:endParaRPr lang="en-US"/>
          </a:p>
        </p:txBody>
      </p:sp>
      <p:sp>
        <p:nvSpPr>
          <p:cNvPr id="165896" name="Rectangle 8"/>
          <p:cNvSpPr>
            <a:spLocks noGrp="1" noChangeArrowheads="1"/>
          </p:cNvSpPr>
          <p:nvPr>
            <p:ph type="subTitle" idx="1"/>
          </p:nvPr>
        </p:nvSpPr>
        <p:spPr/>
        <p:txBody>
          <a:bodyPr/>
          <a:lstStyle/>
          <a:p>
            <a:endParaRPr lang="en-US"/>
          </a:p>
        </p:txBody>
      </p:sp>
    </p:spTree>
  </p:cSld>
  <p:clrMapOvr>
    <a:masterClrMapping/>
  </p:clrMapOvr>
  <p:transition>
    <p:zoom/>
  </p:transition>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7942" name="Rectangle 1030"/>
          <p:cNvSpPr>
            <a:spLocks noGrp="1" noChangeArrowheads="1"/>
          </p:cNvSpPr>
          <p:nvPr>
            <p:ph type="ctrTitle"/>
          </p:nvPr>
        </p:nvSpPr>
        <p:spPr>
          <a:xfrm>
            <a:off x="685800" y="228600"/>
            <a:ext cx="7772400" cy="3733800"/>
          </a:xfrm>
        </p:spPr>
        <p:txBody>
          <a:bodyPr/>
          <a:lstStyle/>
          <a:p>
            <a:r>
              <a:rPr lang="en-US" dirty="0" smtClean="0"/>
              <a:t>A 15-kg cart is at rest on a horizontal surface.  A 5-kg box is placed in the cart.  Compare the mass and inertia of the cart-box system with the mass and the inertia of the cart.</a:t>
            </a:r>
            <a:endParaRPr lang="en-US" dirty="0"/>
          </a:p>
        </p:txBody>
      </p:sp>
      <p:sp>
        <p:nvSpPr>
          <p:cNvPr id="167943" name="Rectangle 1031"/>
          <p:cNvSpPr>
            <a:spLocks noGrp="1" noChangeArrowheads="1"/>
          </p:cNvSpPr>
          <p:nvPr>
            <p:ph type="subTitle" idx="1"/>
          </p:nvPr>
        </p:nvSpPr>
        <p:spPr>
          <a:xfrm>
            <a:off x="304800" y="5410200"/>
            <a:ext cx="7543800" cy="914400"/>
          </a:xfrm>
        </p:spPr>
        <p:txBody>
          <a:bodyPr/>
          <a:lstStyle/>
          <a:p>
            <a:r>
              <a:rPr lang="en-US" dirty="0" smtClean="0"/>
              <a:t>What is more mass and more inertia for the cart-box system?</a:t>
            </a:r>
            <a:endParaRPr lang="en-US" dirty="0"/>
          </a:p>
        </p:txBody>
      </p:sp>
      <p:sp>
        <p:nvSpPr>
          <p:cNvPr id="6" name="AutoShape 5">
            <a:hlinkClick r:id="" action="ppaction://hlinkshowjump?jump=firstslide" highlightClick="1"/>
          </p:cNvPr>
          <p:cNvSpPr>
            <a:spLocks noChangeArrowheads="1"/>
          </p:cNvSpPr>
          <p:nvPr/>
        </p:nvSpPr>
        <p:spPr bwMode="auto">
          <a:xfrm>
            <a:off x="7924800" y="5791200"/>
            <a:ext cx="1219200" cy="1066800"/>
          </a:xfrm>
          <a:prstGeom prst="actionButtonHome">
            <a:avLst/>
          </a:prstGeom>
          <a:solidFill>
            <a:srgbClr val="3366FF"/>
          </a:solidFill>
          <a:ln w="9525">
            <a:solidFill>
              <a:schemeClr val="tx1"/>
            </a:solidFill>
            <a:miter lim="800000"/>
            <a:headEnd/>
            <a:tailEnd/>
          </a:ln>
          <a:effectLst/>
        </p:spPr>
        <p:txBody>
          <a:bodyPr wrap="none" anchor="ctr">
            <a:prstTxWarp prst="textNoShape">
              <a:avLst/>
            </a:prstTxWarp>
          </a:bodyPr>
          <a:lstStyle/>
          <a:p>
            <a:endParaRPr lang="en-US"/>
          </a:p>
        </p:txBody>
      </p:sp>
    </p:spTree>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accel="50000" decel="50000" fill="hold" grpId="0" nodeType="clickEffect">
                                  <p:stCondLst>
                                    <p:cond delay="0"/>
                                  </p:stCondLst>
                                  <p:childTnLst>
                                    <p:set>
                                      <p:cBhvr>
                                        <p:cTn id="6" dur="1" fill="hold">
                                          <p:stCondLst>
                                            <p:cond delay="0"/>
                                          </p:stCondLst>
                                        </p:cTn>
                                        <p:tgtEl>
                                          <p:spTgt spid="167943">
                                            <p:txEl>
                                              <p:pRg st="0" end="0"/>
                                            </p:txEl>
                                          </p:spTgt>
                                        </p:tgtEl>
                                        <p:attrNameLst>
                                          <p:attrName>style.visibility</p:attrName>
                                        </p:attrNameLst>
                                      </p:cBhvr>
                                      <p:to>
                                        <p:strVal val="visible"/>
                                      </p:to>
                                    </p:set>
                                    <p:anim calcmode="lin" valueType="num">
                                      <p:cBhvr additive="base">
                                        <p:cTn id="7" dur="500" fill="hold"/>
                                        <p:tgtEl>
                                          <p:spTgt spid="16794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6794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7943" grpId="0" build="p"/>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9988" name="AutoShape 4">
            <a:hlinkClick r:id="" action="ppaction://hlinkshowjump?jump=firstslide" highlightClick="1"/>
          </p:cNvPr>
          <p:cNvSpPr>
            <a:spLocks noChangeArrowheads="1"/>
          </p:cNvSpPr>
          <p:nvPr/>
        </p:nvSpPr>
        <p:spPr bwMode="auto">
          <a:xfrm>
            <a:off x="7924800" y="5791200"/>
            <a:ext cx="1219200" cy="1066800"/>
          </a:xfrm>
          <a:prstGeom prst="actionButtonHome">
            <a:avLst/>
          </a:prstGeom>
          <a:solidFill>
            <a:srgbClr val="3366FF"/>
          </a:solidFill>
          <a:ln w="9525">
            <a:solidFill>
              <a:schemeClr val="tx1"/>
            </a:solidFill>
            <a:miter lim="800000"/>
            <a:headEnd/>
            <a:tailEnd/>
          </a:ln>
          <a:effectLst/>
        </p:spPr>
        <p:txBody>
          <a:bodyPr wrap="none" anchor="ctr">
            <a:prstTxWarp prst="textNoShape">
              <a:avLst/>
            </a:prstTxWarp>
          </a:bodyPr>
          <a:lstStyle/>
          <a:p>
            <a:endParaRPr lang="en-US"/>
          </a:p>
        </p:txBody>
      </p:sp>
      <p:sp>
        <p:nvSpPr>
          <p:cNvPr id="169991" name="Rectangle 7"/>
          <p:cNvSpPr>
            <a:spLocks noGrp="1" noChangeArrowheads="1"/>
          </p:cNvSpPr>
          <p:nvPr>
            <p:ph type="ctrTitle"/>
          </p:nvPr>
        </p:nvSpPr>
        <p:spPr>
          <a:xfrm>
            <a:off x="685800" y="2286000"/>
            <a:ext cx="7772400" cy="1143000"/>
          </a:xfrm>
        </p:spPr>
        <p:txBody>
          <a:bodyPr/>
          <a:lstStyle/>
          <a:p>
            <a:endParaRPr lang="en-US"/>
          </a:p>
        </p:txBody>
      </p:sp>
      <p:sp>
        <p:nvSpPr>
          <p:cNvPr id="169992" name="Rectangle 8"/>
          <p:cNvSpPr>
            <a:spLocks noGrp="1" noChangeArrowheads="1"/>
          </p:cNvSpPr>
          <p:nvPr>
            <p:ph type="subTitle" idx="1"/>
          </p:nvPr>
        </p:nvSpPr>
        <p:spPr/>
        <p:txBody>
          <a:bodyPr/>
          <a:lstStyle/>
          <a:p>
            <a:endParaRPr lang="en-US"/>
          </a:p>
        </p:txBody>
      </p:sp>
    </p:spTree>
  </p:cSld>
  <p:clrMapOvr>
    <a:masterClrMapping/>
  </p:clrMapOvr>
  <p:transition>
    <p:zoom/>
  </p:transition>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2038" name="Rectangle 1030"/>
          <p:cNvSpPr>
            <a:spLocks noGrp="1" noChangeArrowheads="1"/>
          </p:cNvSpPr>
          <p:nvPr>
            <p:ph type="ctrTitle"/>
          </p:nvPr>
        </p:nvSpPr>
        <p:spPr>
          <a:xfrm>
            <a:off x="838200" y="838200"/>
            <a:ext cx="7772400" cy="3505200"/>
          </a:xfrm>
        </p:spPr>
        <p:txBody>
          <a:bodyPr/>
          <a:lstStyle/>
          <a:p>
            <a:pPr algn="l"/>
            <a:r>
              <a:rPr lang="en-US" sz="2800" dirty="0" smtClean="0"/>
              <a:t>Which situation describes an object that has no unbalanced force acting on it?</a:t>
            </a:r>
            <a:br>
              <a:rPr lang="en-US" sz="2800" dirty="0" smtClean="0"/>
            </a:br>
            <a:r>
              <a:rPr lang="en-US" sz="2800" dirty="0" smtClean="0"/>
              <a:t/>
            </a:r>
            <a:br>
              <a:rPr lang="en-US" sz="2800" dirty="0" smtClean="0"/>
            </a:br>
            <a:r>
              <a:rPr lang="en-US" sz="2800" dirty="0" smtClean="0"/>
              <a:t>A) an apple in free fall</a:t>
            </a:r>
            <a:br>
              <a:rPr lang="en-US" sz="2800" dirty="0" smtClean="0"/>
            </a:br>
            <a:r>
              <a:rPr lang="en-US" sz="2800" dirty="0" smtClean="0"/>
              <a:t>B) A satellite orbiting Earth</a:t>
            </a:r>
            <a:br>
              <a:rPr lang="en-US" sz="2800" dirty="0" smtClean="0"/>
            </a:br>
            <a:r>
              <a:rPr lang="en-US" sz="2800" dirty="0" smtClean="0"/>
              <a:t>C) A hockey puck moving at constant velocity across ice</a:t>
            </a:r>
            <a:br>
              <a:rPr lang="en-US" sz="2800" dirty="0" smtClean="0"/>
            </a:br>
            <a:r>
              <a:rPr lang="en-US" sz="2800" dirty="0" smtClean="0"/>
              <a:t>D) A laboratory cart moving down a frictionless 30° incline</a:t>
            </a:r>
            <a:endParaRPr lang="en-US" sz="2800" dirty="0"/>
          </a:p>
        </p:txBody>
      </p:sp>
      <p:sp>
        <p:nvSpPr>
          <p:cNvPr id="172039" name="Rectangle 1031"/>
          <p:cNvSpPr>
            <a:spLocks noGrp="1" noChangeArrowheads="1"/>
          </p:cNvSpPr>
          <p:nvPr>
            <p:ph type="subTitle" idx="1"/>
          </p:nvPr>
        </p:nvSpPr>
        <p:spPr>
          <a:xfrm>
            <a:off x="1447800" y="5486400"/>
            <a:ext cx="6400800" cy="838200"/>
          </a:xfrm>
        </p:spPr>
        <p:txBody>
          <a:bodyPr/>
          <a:lstStyle/>
          <a:p>
            <a:r>
              <a:rPr lang="en-US" dirty="0" smtClean="0"/>
              <a:t>What is C? </a:t>
            </a:r>
            <a:endParaRPr lang="en-US" dirty="0"/>
          </a:p>
        </p:txBody>
      </p:sp>
      <p:sp>
        <p:nvSpPr>
          <p:cNvPr id="6" name="AutoShape 5">
            <a:hlinkClick r:id="" action="ppaction://hlinkshowjump?jump=firstslide" highlightClick="1"/>
          </p:cNvPr>
          <p:cNvSpPr>
            <a:spLocks noChangeArrowheads="1"/>
          </p:cNvSpPr>
          <p:nvPr/>
        </p:nvSpPr>
        <p:spPr bwMode="auto">
          <a:xfrm>
            <a:off x="7924800" y="5791200"/>
            <a:ext cx="1219200" cy="1066800"/>
          </a:xfrm>
          <a:prstGeom prst="actionButtonHome">
            <a:avLst/>
          </a:prstGeom>
          <a:solidFill>
            <a:srgbClr val="3366FF"/>
          </a:solidFill>
          <a:ln w="9525">
            <a:solidFill>
              <a:schemeClr val="tx1"/>
            </a:solidFill>
            <a:miter lim="800000"/>
            <a:headEnd/>
            <a:tailEnd/>
          </a:ln>
          <a:effectLst/>
        </p:spPr>
        <p:txBody>
          <a:bodyPr wrap="none" anchor="ctr">
            <a:prstTxWarp prst="textNoShape">
              <a:avLst/>
            </a:prstTxWarp>
          </a:bodyPr>
          <a:lstStyle/>
          <a:p>
            <a:endParaRPr lang="en-US"/>
          </a:p>
        </p:txBody>
      </p:sp>
    </p:spTree>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accel="50000" decel="50000" fill="hold" grpId="0" nodeType="clickEffect">
                                  <p:stCondLst>
                                    <p:cond delay="0"/>
                                  </p:stCondLst>
                                  <p:childTnLst>
                                    <p:set>
                                      <p:cBhvr>
                                        <p:cTn id="6" dur="1" fill="hold">
                                          <p:stCondLst>
                                            <p:cond delay="0"/>
                                          </p:stCondLst>
                                        </p:cTn>
                                        <p:tgtEl>
                                          <p:spTgt spid="172039">
                                            <p:txEl>
                                              <p:pRg st="0" end="0"/>
                                            </p:txEl>
                                          </p:spTgt>
                                        </p:tgtEl>
                                        <p:attrNameLst>
                                          <p:attrName>style.visibility</p:attrName>
                                        </p:attrNameLst>
                                      </p:cBhvr>
                                      <p:to>
                                        <p:strVal val="visible"/>
                                      </p:to>
                                    </p:set>
                                    <p:anim calcmode="lin" valueType="num">
                                      <p:cBhvr additive="base">
                                        <p:cTn id="7" dur="500" fill="hold"/>
                                        <p:tgtEl>
                                          <p:spTgt spid="172039">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72039">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2039" grpId="0" build="p"/>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84" name="AutoShape 4">
            <a:hlinkClick r:id="" action="ppaction://hlinkshowjump?jump=firstslide" highlightClick="1"/>
          </p:cNvPr>
          <p:cNvSpPr>
            <a:spLocks noChangeArrowheads="1"/>
          </p:cNvSpPr>
          <p:nvPr/>
        </p:nvSpPr>
        <p:spPr bwMode="auto">
          <a:xfrm>
            <a:off x="7924800" y="5791200"/>
            <a:ext cx="1219200" cy="1066800"/>
          </a:xfrm>
          <a:prstGeom prst="actionButtonHome">
            <a:avLst/>
          </a:prstGeom>
          <a:solidFill>
            <a:srgbClr val="3366FF"/>
          </a:solidFill>
          <a:ln w="9525">
            <a:solidFill>
              <a:schemeClr val="tx1"/>
            </a:solidFill>
            <a:miter lim="800000"/>
            <a:headEnd/>
            <a:tailEnd/>
          </a:ln>
          <a:effectLst/>
        </p:spPr>
        <p:txBody>
          <a:bodyPr wrap="none" anchor="ctr">
            <a:prstTxWarp prst="textNoShape">
              <a:avLst/>
            </a:prstTxWarp>
          </a:bodyPr>
          <a:lstStyle/>
          <a:p>
            <a:endParaRPr lang="en-US"/>
          </a:p>
        </p:txBody>
      </p:sp>
      <p:sp>
        <p:nvSpPr>
          <p:cNvPr id="174087" name="Rectangle 7"/>
          <p:cNvSpPr>
            <a:spLocks noGrp="1" noChangeArrowheads="1"/>
          </p:cNvSpPr>
          <p:nvPr>
            <p:ph type="ctrTitle"/>
          </p:nvPr>
        </p:nvSpPr>
        <p:spPr>
          <a:xfrm>
            <a:off x="685800" y="2286000"/>
            <a:ext cx="7772400" cy="1143000"/>
          </a:xfrm>
        </p:spPr>
        <p:txBody>
          <a:bodyPr/>
          <a:lstStyle/>
          <a:p>
            <a:endParaRPr lang="en-US"/>
          </a:p>
        </p:txBody>
      </p:sp>
      <p:sp>
        <p:nvSpPr>
          <p:cNvPr id="174088" name="Rectangle 8"/>
          <p:cNvSpPr>
            <a:spLocks noGrp="1" noChangeArrowheads="1"/>
          </p:cNvSpPr>
          <p:nvPr>
            <p:ph type="subTitle" idx="1"/>
          </p:nvPr>
        </p:nvSpPr>
        <p:spPr/>
        <p:txBody>
          <a:bodyPr/>
          <a:lstStyle/>
          <a:p>
            <a:endParaRPr lang="en-US"/>
          </a:p>
        </p:txBody>
      </p:sp>
    </p:spTree>
  </p:cSld>
  <p:clrMapOvr>
    <a:masterClrMapping/>
  </p:clrMapOvr>
  <p:transition>
    <p:zoom/>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ext Box 2"/>
          <p:cNvSpPr txBox="1">
            <a:spLocks noChangeArrowheads="1"/>
          </p:cNvSpPr>
          <p:nvPr/>
        </p:nvSpPr>
        <p:spPr bwMode="auto">
          <a:xfrm>
            <a:off x="1447800" y="3170238"/>
            <a:ext cx="6248400" cy="641350"/>
          </a:xfrm>
          <a:prstGeom prst="rect">
            <a:avLst/>
          </a:prstGeom>
          <a:noFill/>
          <a:ln w="9525">
            <a:noFill/>
            <a:miter lim="800000"/>
            <a:headEnd/>
            <a:tailEnd/>
          </a:ln>
          <a:effectLst/>
        </p:spPr>
        <p:txBody>
          <a:bodyPr anchor="ctr">
            <a:prstTxWarp prst="textNoShape">
              <a:avLst/>
            </a:prstTxWarp>
            <a:spAutoFit/>
          </a:bodyPr>
          <a:lstStyle/>
          <a:p>
            <a:endParaRPr lang="en-US" sz="3600">
              <a:solidFill>
                <a:schemeClr val="bg1"/>
              </a:solidFill>
            </a:endParaRPr>
          </a:p>
        </p:txBody>
      </p:sp>
      <p:sp>
        <p:nvSpPr>
          <p:cNvPr id="13315" name="AutoShape 3">
            <a:hlinkClick r:id="" action="ppaction://noaction" highlightClick="1"/>
            <a:hlinkHover r:id="" action="ppaction://hlinkshowjump?jump=firstslide"/>
          </p:cNvPr>
          <p:cNvSpPr>
            <a:spLocks noChangeArrowheads="1"/>
          </p:cNvSpPr>
          <p:nvPr/>
        </p:nvSpPr>
        <p:spPr bwMode="auto">
          <a:xfrm>
            <a:off x="0" y="6172200"/>
            <a:ext cx="1143000" cy="685800"/>
          </a:xfrm>
          <a:prstGeom prst="actionButtonBlank">
            <a:avLst/>
          </a:prstGeom>
          <a:noFill/>
          <a:ln w="9525">
            <a:noFill/>
            <a:miter lim="800000"/>
            <a:headEnd/>
            <a:tailEnd/>
          </a:ln>
          <a:effectLst/>
        </p:spPr>
        <p:txBody>
          <a:bodyPr wrap="none" anchor="ctr">
            <a:prstTxWarp prst="textNoShape">
              <a:avLst/>
            </a:prstTxWarp>
          </a:bodyPr>
          <a:lstStyle/>
          <a:p>
            <a:endParaRPr lang="en-US"/>
          </a:p>
        </p:txBody>
      </p:sp>
      <p:sp>
        <p:nvSpPr>
          <p:cNvPr id="13316" name="Text Box 4"/>
          <p:cNvSpPr txBox="1">
            <a:spLocks noChangeArrowheads="1"/>
          </p:cNvSpPr>
          <p:nvPr/>
        </p:nvSpPr>
        <p:spPr bwMode="auto">
          <a:xfrm>
            <a:off x="4549775" y="3052763"/>
            <a:ext cx="184150" cy="457200"/>
          </a:xfrm>
          <a:prstGeom prst="rect">
            <a:avLst/>
          </a:prstGeom>
          <a:noFill/>
          <a:ln w="9525">
            <a:noFill/>
            <a:miter lim="800000"/>
            <a:headEnd/>
            <a:tailEnd/>
          </a:ln>
          <a:effectLst/>
        </p:spPr>
        <p:txBody>
          <a:bodyPr wrap="none" anchor="ctr">
            <a:prstTxWarp prst="textNoShape">
              <a:avLst/>
            </a:prstTxWarp>
            <a:spAutoFit/>
          </a:bodyPr>
          <a:lstStyle/>
          <a:p>
            <a:endParaRPr lang="en-US" sz="2400"/>
          </a:p>
        </p:txBody>
      </p:sp>
      <p:sp>
        <p:nvSpPr>
          <p:cNvPr id="13321" name="Rectangle 9"/>
          <p:cNvSpPr>
            <a:spLocks noGrp="1" noChangeArrowheads="1"/>
          </p:cNvSpPr>
          <p:nvPr>
            <p:ph type="ctrTitle"/>
          </p:nvPr>
        </p:nvSpPr>
        <p:spPr>
          <a:xfrm>
            <a:off x="685800" y="304800"/>
            <a:ext cx="7772400" cy="2743200"/>
          </a:xfrm>
        </p:spPr>
        <p:txBody>
          <a:bodyPr/>
          <a:lstStyle/>
          <a:p>
            <a:r>
              <a:rPr lang="en-US" sz="3200" dirty="0" smtClean="0">
                <a:solidFill>
                  <a:srgbClr val="000000"/>
                </a:solidFill>
                <a:latin typeface="Times New Roman" charset="0"/>
              </a:rPr>
              <a:t/>
            </a:r>
            <a:br>
              <a:rPr lang="en-US" sz="3200" dirty="0" smtClean="0">
                <a:solidFill>
                  <a:srgbClr val="000000"/>
                </a:solidFill>
                <a:latin typeface="Times New Roman" charset="0"/>
              </a:rPr>
            </a:br>
            <a:r>
              <a:rPr lang="en-US" sz="3200" dirty="0" smtClean="0">
                <a:solidFill>
                  <a:srgbClr val="000000"/>
                </a:solidFill>
                <a:latin typeface="Times New Roman" charset="0"/>
              </a:rPr>
              <a:t>In a race, a runner traveled 12 meters in 4 seconds as she accelerated uniformly from rest.  What is the magnitude of the acceleration of the runner? </a:t>
            </a:r>
            <a:endParaRPr lang="en-US" sz="3200" dirty="0">
              <a:solidFill>
                <a:srgbClr val="000000"/>
              </a:solidFill>
              <a:latin typeface="Times New Roman" charset="0"/>
            </a:endParaRPr>
          </a:p>
        </p:txBody>
      </p:sp>
      <p:sp>
        <p:nvSpPr>
          <p:cNvPr id="13322" name="Rectangle 10"/>
          <p:cNvSpPr>
            <a:spLocks noGrp="1" noChangeArrowheads="1"/>
          </p:cNvSpPr>
          <p:nvPr>
            <p:ph type="subTitle" idx="1"/>
          </p:nvPr>
        </p:nvSpPr>
        <p:spPr>
          <a:xfrm>
            <a:off x="1447800" y="4876800"/>
            <a:ext cx="6400800" cy="1752600"/>
          </a:xfrm>
        </p:spPr>
        <p:txBody>
          <a:bodyPr/>
          <a:lstStyle/>
          <a:p>
            <a:r>
              <a:rPr lang="en-US" dirty="0" smtClean="0"/>
              <a:t>What is 1.5 m/s</a:t>
            </a:r>
            <a:r>
              <a:rPr lang="en-US" baseline="30000" dirty="0" smtClean="0"/>
              <a:t>2</a:t>
            </a:r>
            <a:r>
              <a:rPr lang="en-US" dirty="0" smtClean="0"/>
              <a:t>?</a:t>
            </a:r>
          </a:p>
          <a:p>
            <a:endParaRPr lang="en-US" dirty="0"/>
          </a:p>
        </p:txBody>
      </p:sp>
      <p:sp>
        <p:nvSpPr>
          <p:cNvPr id="9" name="AutoShape 5">
            <a:hlinkClick r:id="" action="ppaction://hlinkshowjump?jump=firstslide" highlightClick="1"/>
          </p:cNvPr>
          <p:cNvSpPr>
            <a:spLocks noChangeArrowheads="1"/>
          </p:cNvSpPr>
          <p:nvPr/>
        </p:nvSpPr>
        <p:spPr bwMode="auto">
          <a:xfrm>
            <a:off x="7924800" y="5791200"/>
            <a:ext cx="1219200" cy="1066800"/>
          </a:xfrm>
          <a:prstGeom prst="actionButtonHome">
            <a:avLst/>
          </a:prstGeom>
          <a:solidFill>
            <a:srgbClr val="3366FF"/>
          </a:solidFill>
          <a:ln w="9525">
            <a:solidFill>
              <a:schemeClr val="tx1"/>
            </a:solidFill>
            <a:miter lim="800000"/>
            <a:headEnd/>
            <a:tailEnd/>
          </a:ln>
          <a:effectLst/>
        </p:spPr>
        <p:txBody>
          <a:bodyPr wrap="none" anchor="ctr">
            <a:prstTxWarp prst="textNoShape">
              <a:avLst/>
            </a:prstTxWarp>
          </a:bodyPr>
          <a:lstStyle/>
          <a:p>
            <a:endParaRPr lang="en-US"/>
          </a:p>
        </p:txBody>
      </p:sp>
    </p:spTree>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accel="50000" decel="50000" fill="hold" grpId="0" nodeType="clickEffect">
                                  <p:stCondLst>
                                    <p:cond delay="0"/>
                                  </p:stCondLst>
                                  <p:childTnLst>
                                    <p:set>
                                      <p:cBhvr>
                                        <p:cTn id="6" dur="1" fill="hold">
                                          <p:stCondLst>
                                            <p:cond delay="0"/>
                                          </p:stCondLst>
                                        </p:cTn>
                                        <p:tgtEl>
                                          <p:spTgt spid="13322">
                                            <p:txEl>
                                              <p:pRg st="0" end="0"/>
                                            </p:txEl>
                                          </p:spTgt>
                                        </p:tgtEl>
                                        <p:attrNameLst>
                                          <p:attrName>style.visibility</p:attrName>
                                        </p:attrNameLst>
                                      </p:cBhvr>
                                      <p:to>
                                        <p:strVal val="visible"/>
                                      </p:to>
                                    </p:set>
                                    <p:anim calcmode="lin" valueType="num">
                                      <p:cBhvr additive="base">
                                        <p:cTn id="7" dur="500" fill="hold"/>
                                        <p:tgtEl>
                                          <p:spTgt spid="1332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3322">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22" grpId="0" build="p"/>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6134" name="Rectangle 1030"/>
          <p:cNvSpPr>
            <a:spLocks noGrp="1" noChangeArrowheads="1"/>
          </p:cNvSpPr>
          <p:nvPr>
            <p:ph type="ctrTitle"/>
          </p:nvPr>
        </p:nvSpPr>
        <p:spPr>
          <a:xfrm>
            <a:off x="685800" y="1219200"/>
            <a:ext cx="7772400" cy="1143000"/>
          </a:xfrm>
        </p:spPr>
        <p:txBody>
          <a:bodyPr/>
          <a:lstStyle/>
          <a:p>
            <a:r>
              <a:rPr lang="en-US" sz="3200" dirty="0" smtClean="0"/>
              <a:t>A 4.0-kg object is moving across a friction-free surface with a constant velocity of 2 </a:t>
            </a:r>
            <a:r>
              <a:rPr lang="en-US" sz="3200" dirty="0" err="1" smtClean="0"/>
              <a:t>m/s</a:t>
            </a:r>
            <a:r>
              <a:rPr lang="en-US" sz="3200" dirty="0" smtClean="0"/>
              <a:t>.  What horizontal forces is necessary to maintain this state of motion?</a:t>
            </a:r>
            <a:endParaRPr lang="en-US" sz="3200" dirty="0"/>
          </a:p>
        </p:txBody>
      </p:sp>
      <p:sp>
        <p:nvSpPr>
          <p:cNvPr id="176135" name="Rectangle 1031"/>
          <p:cNvSpPr>
            <a:spLocks noGrp="1" noChangeArrowheads="1"/>
          </p:cNvSpPr>
          <p:nvPr>
            <p:ph type="subTitle" idx="1"/>
          </p:nvPr>
        </p:nvSpPr>
        <p:spPr>
          <a:xfrm>
            <a:off x="1371600" y="4495800"/>
            <a:ext cx="6400800" cy="762000"/>
          </a:xfrm>
        </p:spPr>
        <p:txBody>
          <a:bodyPr/>
          <a:lstStyle/>
          <a:p>
            <a:r>
              <a:rPr lang="en-US" dirty="0" smtClean="0"/>
              <a:t>What is 0 N?</a:t>
            </a:r>
            <a:endParaRPr lang="en-US" dirty="0"/>
          </a:p>
        </p:txBody>
      </p:sp>
      <p:sp>
        <p:nvSpPr>
          <p:cNvPr id="6" name="AutoShape 5">
            <a:hlinkClick r:id="" action="ppaction://hlinkshowjump?jump=firstslide" highlightClick="1"/>
          </p:cNvPr>
          <p:cNvSpPr>
            <a:spLocks noChangeArrowheads="1"/>
          </p:cNvSpPr>
          <p:nvPr/>
        </p:nvSpPr>
        <p:spPr bwMode="auto">
          <a:xfrm>
            <a:off x="7924800" y="5791200"/>
            <a:ext cx="1219200" cy="1066800"/>
          </a:xfrm>
          <a:prstGeom prst="actionButtonHome">
            <a:avLst/>
          </a:prstGeom>
          <a:solidFill>
            <a:srgbClr val="3366FF"/>
          </a:solidFill>
          <a:ln w="9525">
            <a:solidFill>
              <a:schemeClr val="tx1"/>
            </a:solidFill>
            <a:miter lim="800000"/>
            <a:headEnd/>
            <a:tailEnd/>
          </a:ln>
          <a:effectLst/>
        </p:spPr>
        <p:txBody>
          <a:bodyPr wrap="none" anchor="ctr">
            <a:prstTxWarp prst="textNoShape">
              <a:avLst/>
            </a:prstTxWarp>
          </a:bodyPr>
          <a:lstStyle/>
          <a:p>
            <a:endParaRPr lang="en-US"/>
          </a:p>
        </p:txBody>
      </p:sp>
    </p:spTree>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accel="50000" decel="50000" fill="hold" grpId="0" nodeType="clickEffect">
                                  <p:stCondLst>
                                    <p:cond delay="0"/>
                                  </p:stCondLst>
                                  <p:childTnLst>
                                    <p:set>
                                      <p:cBhvr>
                                        <p:cTn id="6" dur="1" fill="hold">
                                          <p:stCondLst>
                                            <p:cond delay="0"/>
                                          </p:stCondLst>
                                        </p:cTn>
                                        <p:tgtEl>
                                          <p:spTgt spid="176135">
                                            <p:txEl>
                                              <p:pRg st="0" end="0"/>
                                            </p:txEl>
                                          </p:spTgt>
                                        </p:tgtEl>
                                        <p:attrNameLst>
                                          <p:attrName>style.visibility</p:attrName>
                                        </p:attrNameLst>
                                      </p:cBhvr>
                                      <p:to>
                                        <p:strVal val="visible"/>
                                      </p:to>
                                    </p:set>
                                    <p:anim calcmode="lin" valueType="num">
                                      <p:cBhvr additive="base">
                                        <p:cTn id="7" dur="500" fill="hold"/>
                                        <p:tgtEl>
                                          <p:spTgt spid="17613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76135">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6135" grpId="0" build="p"/>
    </p:bld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8180" name="AutoShape 4">
            <a:hlinkClick r:id="" action="ppaction://hlinkshowjump?jump=firstslide" highlightClick="1"/>
          </p:cNvPr>
          <p:cNvSpPr>
            <a:spLocks noChangeArrowheads="1"/>
          </p:cNvSpPr>
          <p:nvPr/>
        </p:nvSpPr>
        <p:spPr bwMode="auto">
          <a:xfrm>
            <a:off x="7924800" y="5791200"/>
            <a:ext cx="1219200" cy="1066800"/>
          </a:xfrm>
          <a:prstGeom prst="actionButtonHome">
            <a:avLst/>
          </a:prstGeom>
          <a:solidFill>
            <a:srgbClr val="3366FF"/>
          </a:solidFill>
          <a:ln w="9525">
            <a:solidFill>
              <a:schemeClr val="tx1"/>
            </a:solidFill>
            <a:miter lim="800000"/>
            <a:headEnd/>
            <a:tailEnd/>
          </a:ln>
          <a:effectLst/>
        </p:spPr>
        <p:txBody>
          <a:bodyPr wrap="none" anchor="ctr">
            <a:prstTxWarp prst="textNoShape">
              <a:avLst/>
            </a:prstTxWarp>
          </a:bodyPr>
          <a:lstStyle/>
          <a:p>
            <a:endParaRPr lang="en-US"/>
          </a:p>
        </p:txBody>
      </p:sp>
      <p:sp>
        <p:nvSpPr>
          <p:cNvPr id="178183" name="Rectangle 7"/>
          <p:cNvSpPr>
            <a:spLocks noGrp="1" noChangeArrowheads="1"/>
          </p:cNvSpPr>
          <p:nvPr>
            <p:ph type="ctrTitle"/>
          </p:nvPr>
        </p:nvSpPr>
        <p:spPr>
          <a:xfrm>
            <a:off x="685800" y="2286000"/>
            <a:ext cx="7772400" cy="1143000"/>
          </a:xfrm>
        </p:spPr>
        <p:txBody>
          <a:bodyPr/>
          <a:lstStyle/>
          <a:p>
            <a:endParaRPr lang="en-US"/>
          </a:p>
        </p:txBody>
      </p:sp>
      <p:sp>
        <p:nvSpPr>
          <p:cNvPr id="178184" name="Rectangle 8"/>
          <p:cNvSpPr>
            <a:spLocks noGrp="1" noChangeArrowheads="1"/>
          </p:cNvSpPr>
          <p:nvPr>
            <p:ph type="subTitle" idx="1"/>
          </p:nvPr>
        </p:nvSpPr>
        <p:spPr/>
        <p:txBody>
          <a:bodyPr/>
          <a:lstStyle/>
          <a:p>
            <a:endParaRPr lang="en-US"/>
          </a:p>
        </p:txBody>
      </p:sp>
    </p:spTree>
  </p:cSld>
  <p:clrMapOvr>
    <a:masterClrMapping/>
  </p:clrMapOvr>
  <p:transition>
    <p:zoom/>
  </p:transition>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0230" name="Rectangle 1030"/>
          <p:cNvSpPr>
            <a:spLocks noGrp="1" noChangeArrowheads="1"/>
          </p:cNvSpPr>
          <p:nvPr>
            <p:ph type="ctrTitle"/>
          </p:nvPr>
        </p:nvSpPr>
        <p:spPr>
          <a:xfrm>
            <a:off x="685800" y="381000"/>
            <a:ext cx="7772400" cy="1143000"/>
          </a:xfrm>
        </p:spPr>
        <p:txBody>
          <a:bodyPr/>
          <a:lstStyle/>
          <a:p>
            <a:r>
              <a:rPr lang="en-US" dirty="0" smtClean="0"/>
              <a:t>What is the net force acting on the object in the diagram below?</a:t>
            </a:r>
            <a:endParaRPr lang="en-US" dirty="0"/>
          </a:p>
        </p:txBody>
      </p:sp>
      <p:sp>
        <p:nvSpPr>
          <p:cNvPr id="180231" name="Rectangle 1031"/>
          <p:cNvSpPr>
            <a:spLocks noGrp="1" noChangeArrowheads="1"/>
          </p:cNvSpPr>
          <p:nvPr>
            <p:ph type="subTitle" idx="1"/>
          </p:nvPr>
        </p:nvSpPr>
        <p:spPr>
          <a:xfrm>
            <a:off x="1447800" y="5486400"/>
            <a:ext cx="6400800" cy="1066800"/>
          </a:xfrm>
        </p:spPr>
        <p:txBody>
          <a:bodyPr/>
          <a:lstStyle/>
          <a:p>
            <a:r>
              <a:rPr lang="en-US" dirty="0" smtClean="0"/>
              <a:t>What is 0 N?</a:t>
            </a:r>
            <a:endParaRPr lang="en-US" dirty="0"/>
          </a:p>
        </p:txBody>
      </p:sp>
      <p:sp>
        <p:nvSpPr>
          <p:cNvPr id="6" name="AutoShape 5">
            <a:hlinkClick r:id="" action="ppaction://hlinkshowjump?jump=firstslide" highlightClick="1"/>
          </p:cNvPr>
          <p:cNvSpPr>
            <a:spLocks noChangeArrowheads="1"/>
          </p:cNvSpPr>
          <p:nvPr/>
        </p:nvSpPr>
        <p:spPr bwMode="auto">
          <a:xfrm>
            <a:off x="7924800" y="5791200"/>
            <a:ext cx="1219200" cy="1066800"/>
          </a:xfrm>
          <a:prstGeom prst="actionButtonHome">
            <a:avLst/>
          </a:prstGeom>
          <a:solidFill>
            <a:srgbClr val="3366FF"/>
          </a:solidFill>
          <a:ln w="9525">
            <a:solidFill>
              <a:schemeClr val="tx1"/>
            </a:solidFill>
            <a:miter lim="800000"/>
            <a:headEnd/>
            <a:tailEnd/>
          </a:ln>
          <a:effectLst/>
        </p:spPr>
        <p:txBody>
          <a:bodyPr wrap="none" anchor="ctr">
            <a:prstTxWarp prst="textNoShape">
              <a:avLst/>
            </a:prstTxWarp>
          </a:bodyPr>
          <a:lstStyle/>
          <a:p>
            <a:endParaRPr lang="en-US"/>
          </a:p>
        </p:txBody>
      </p:sp>
      <p:pic>
        <p:nvPicPr>
          <p:cNvPr id="5" name="Picture 4" descr="Diagram A.gif"/>
          <p:cNvPicPr>
            <a:picLocks noChangeAspect="1"/>
          </p:cNvPicPr>
          <p:nvPr/>
        </p:nvPicPr>
        <p:blipFill>
          <a:blip r:embed="rId3"/>
          <a:srcRect r="51550" b="55099"/>
          <a:stretch>
            <a:fillRect/>
          </a:stretch>
        </p:blipFill>
        <p:spPr>
          <a:xfrm>
            <a:off x="2362200" y="1676400"/>
            <a:ext cx="4495800" cy="3800450"/>
          </a:xfrm>
          <a:prstGeom prst="rect">
            <a:avLst/>
          </a:prstGeom>
        </p:spPr>
      </p:pic>
    </p:spTree>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accel="50000" decel="50000" fill="hold" grpId="0" nodeType="clickEffect">
                                  <p:stCondLst>
                                    <p:cond delay="0"/>
                                  </p:stCondLst>
                                  <p:childTnLst>
                                    <p:set>
                                      <p:cBhvr>
                                        <p:cTn id="6" dur="1" fill="hold">
                                          <p:stCondLst>
                                            <p:cond delay="0"/>
                                          </p:stCondLst>
                                        </p:cTn>
                                        <p:tgtEl>
                                          <p:spTgt spid="180231">
                                            <p:txEl>
                                              <p:pRg st="0" end="0"/>
                                            </p:txEl>
                                          </p:spTgt>
                                        </p:tgtEl>
                                        <p:attrNameLst>
                                          <p:attrName>style.visibility</p:attrName>
                                        </p:attrNameLst>
                                      </p:cBhvr>
                                      <p:to>
                                        <p:strVal val="visible"/>
                                      </p:to>
                                    </p:set>
                                    <p:anim calcmode="lin" valueType="num">
                                      <p:cBhvr additive="base">
                                        <p:cTn id="7" dur="500" fill="hold"/>
                                        <p:tgtEl>
                                          <p:spTgt spid="180231">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80231">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0231" grpId="0" build="p"/>
    </p:bld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2276" name="AutoShape 4">
            <a:hlinkClick r:id="" action="ppaction://hlinkshowjump?jump=firstslide" highlightClick="1"/>
          </p:cNvPr>
          <p:cNvSpPr>
            <a:spLocks noChangeArrowheads="1"/>
          </p:cNvSpPr>
          <p:nvPr/>
        </p:nvSpPr>
        <p:spPr bwMode="auto">
          <a:xfrm>
            <a:off x="7924800" y="5791200"/>
            <a:ext cx="1219200" cy="1066800"/>
          </a:xfrm>
          <a:prstGeom prst="actionButtonHome">
            <a:avLst/>
          </a:prstGeom>
          <a:solidFill>
            <a:srgbClr val="3366FF"/>
          </a:solidFill>
          <a:ln w="9525">
            <a:solidFill>
              <a:schemeClr val="tx1"/>
            </a:solidFill>
            <a:miter lim="800000"/>
            <a:headEnd/>
            <a:tailEnd/>
          </a:ln>
          <a:effectLst/>
        </p:spPr>
        <p:txBody>
          <a:bodyPr wrap="none" anchor="ctr">
            <a:prstTxWarp prst="textNoShape">
              <a:avLst/>
            </a:prstTxWarp>
          </a:bodyPr>
          <a:lstStyle/>
          <a:p>
            <a:endParaRPr lang="en-US"/>
          </a:p>
        </p:txBody>
      </p:sp>
      <p:sp>
        <p:nvSpPr>
          <p:cNvPr id="182279" name="Rectangle 7"/>
          <p:cNvSpPr>
            <a:spLocks noGrp="1" noChangeArrowheads="1"/>
          </p:cNvSpPr>
          <p:nvPr>
            <p:ph type="ctrTitle"/>
          </p:nvPr>
        </p:nvSpPr>
        <p:spPr>
          <a:xfrm>
            <a:off x="685800" y="2286000"/>
            <a:ext cx="7772400" cy="1143000"/>
          </a:xfrm>
        </p:spPr>
        <p:txBody>
          <a:bodyPr/>
          <a:lstStyle/>
          <a:p>
            <a:endParaRPr lang="en-US"/>
          </a:p>
        </p:txBody>
      </p:sp>
      <p:sp>
        <p:nvSpPr>
          <p:cNvPr id="182280" name="Rectangle 8"/>
          <p:cNvSpPr>
            <a:spLocks noGrp="1" noChangeArrowheads="1"/>
          </p:cNvSpPr>
          <p:nvPr>
            <p:ph type="subTitle" idx="1"/>
          </p:nvPr>
        </p:nvSpPr>
        <p:spPr/>
        <p:txBody>
          <a:bodyPr/>
          <a:lstStyle/>
          <a:p>
            <a:endParaRPr lang="en-US"/>
          </a:p>
        </p:txBody>
      </p:sp>
    </p:spTree>
  </p:cSld>
  <p:clrMapOvr>
    <a:masterClrMapping/>
  </p:clrMapOvr>
  <p:transition>
    <p:zoom/>
  </p:transition>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26" name="Rectangle 1030"/>
          <p:cNvSpPr>
            <a:spLocks noGrp="1" noChangeArrowheads="1"/>
          </p:cNvSpPr>
          <p:nvPr>
            <p:ph type="ctrTitle"/>
          </p:nvPr>
        </p:nvSpPr>
        <p:spPr>
          <a:xfrm>
            <a:off x="914400" y="1524000"/>
            <a:ext cx="7772400" cy="1143000"/>
          </a:xfrm>
        </p:spPr>
        <p:txBody>
          <a:bodyPr/>
          <a:lstStyle/>
          <a:p>
            <a:r>
              <a:rPr lang="en-US" dirty="0" smtClean="0"/>
              <a:t>An 80-kg box is pushed along the surface of the floor with an acceleration of 2 m/s</a:t>
            </a:r>
            <a:r>
              <a:rPr lang="en-US" baseline="30000" dirty="0" smtClean="0"/>
              <a:t>2</a:t>
            </a:r>
            <a:r>
              <a:rPr lang="en-US" dirty="0" smtClean="0"/>
              <a:t>.  What is the net force acting on the box?</a:t>
            </a:r>
            <a:endParaRPr lang="en-US" dirty="0"/>
          </a:p>
        </p:txBody>
      </p:sp>
      <p:sp>
        <p:nvSpPr>
          <p:cNvPr id="184327" name="Rectangle 1031"/>
          <p:cNvSpPr>
            <a:spLocks noGrp="1" noChangeArrowheads="1"/>
          </p:cNvSpPr>
          <p:nvPr>
            <p:ph type="subTitle" idx="1"/>
          </p:nvPr>
        </p:nvSpPr>
        <p:spPr>
          <a:xfrm>
            <a:off x="1371600" y="5410200"/>
            <a:ext cx="6400800" cy="838200"/>
          </a:xfrm>
        </p:spPr>
        <p:txBody>
          <a:bodyPr/>
          <a:lstStyle/>
          <a:p>
            <a:r>
              <a:rPr lang="en-US" smtClean="0"/>
              <a:t>What is 160 N?</a:t>
            </a:r>
          </a:p>
          <a:p>
            <a:endParaRPr lang="en-US" dirty="0"/>
          </a:p>
        </p:txBody>
      </p:sp>
      <p:sp>
        <p:nvSpPr>
          <p:cNvPr id="6" name="AutoShape 5">
            <a:hlinkClick r:id="" action="ppaction://hlinkshowjump?jump=firstslide" highlightClick="1"/>
          </p:cNvPr>
          <p:cNvSpPr>
            <a:spLocks noChangeArrowheads="1"/>
          </p:cNvSpPr>
          <p:nvPr/>
        </p:nvSpPr>
        <p:spPr bwMode="auto">
          <a:xfrm>
            <a:off x="7924800" y="5791200"/>
            <a:ext cx="1219200" cy="1066800"/>
          </a:xfrm>
          <a:prstGeom prst="actionButtonHome">
            <a:avLst/>
          </a:prstGeom>
          <a:solidFill>
            <a:srgbClr val="3366FF"/>
          </a:solidFill>
          <a:ln w="9525">
            <a:solidFill>
              <a:schemeClr val="tx1"/>
            </a:solidFill>
            <a:miter lim="800000"/>
            <a:headEnd/>
            <a:tailEnd/>
          </a:ln>
          <a:effectLst/>
        </p:spPr>
        <p:txBody>
          <a:bodyPr wrap="none" anchor="ctr">
            <a:prstTxWarp prst="textNoShape">
              <a:avLst/>
            </a:prstTxWarp>
          </a:bodyPr>
          <a:lstStyle/>
          <a:p>
            <a:endParaRPr lang="en-US"/>
          </a:p>
        </p:txBody>
      </p:sp>
    </p:spTree>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accel="50000" decel="50000" fill="hold" grpId="1" nodeType="clickEffect">
                                  <p:stCondLst>
                                    <p:cond delay="0"/>
                                  </p:stCondLst>
                                  <p:childTnLst>
                                    <p:set>
                                      <p:cBhvr>
                                        <p:cTn id="6" dur="1" fill="hold">
                                          <p:stCondLst>
                                            <p:cond delay="0"/>
                                          </p:stCondLst>
                                        </p:cTn>
                                        <p:tgtEl>
                                          <p:spTgt spid="184327">
                                            <p:txEl>
                                              <p:pRg st="0" end="0"/>
                                            </p:txEl>
                                          </p:spTgt>
                                        </p:tgtEl>
                                        <p:attrNameLst>
                                          <p:attrName>style.visibility</p:attrName>
                                        </p:attrNameLst>
                                      </p:cBhvr>
                                      <p:to>
                                        <p:strVal val="visible"/>
                                      </p:to>
                                    </p:set>
                                    <p:anim calcmode="lin" valueType="num">
                                      <p:cBhvr additive="base">
                                        <p:cTn id="7" dur="500" fill="hold"/>
                                        <p:tgtEl>
                                          <p:spTgt spid="184327">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84327">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4327" grpId="1" build="p"/>
    </p:bld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6372" name="AutoShape 4">
            <a:hlinkClick r:id="" action="ppaction://hlinkshowjump?jump=firstslide" highlightClick="1"/>
          </p:cNvPr>
          <p:cNvSpPr>
            <a:spLocks noChangeArrowheads="1"/>
          </p:cNvSpPr>
          <p:nvPr/>
        </p:nvSpPr>
        <p:spPr bwMode="auto">
          <a:xfrm>
            <a:off x="7924800" y="5791200"/>
            <a:ext cx="1219200" cy="1066800"/>
          </a:xfrm>
          <a:prstGeom prst="actionButtonHome">
            <a:avLst/>
          </a:prstGeom>
          <a:solidFill>
            <a:srgbClr val="3366FF"/>
          </a:solidFill>
          <a:ln w="9525">
            <a:solidFill>
              <a:schemeClr val="tx1"/>
            </a:solidFill>
            <a:miter lim="800000"/>
            <a:headEnd/>
            <a:tailEnd/>
          </a:ln>
          <a:effectLst/>
        </p:spPr>
        <p:txBody>
          <a:bodyPr wrap="none" anchor="ctr">
            <a:prstTxWarp prst="textNoShape">
              <a:avLst/>
            </a:prstTxWarp>
          </a:bodyPr>
          <a:lstStyle/>
          <a:p>
            <a:endParaRPr lang="en-US"/>
          </a:p>
        </p:txBody>
      </p:sp>
      <p:sp>
        <p:nvSpPr>
          <p:cNvPr id="186375" name="Rectangle 7"/>
          <p:cNvSpPr>
            <a:spLocks noGrp="1" noChangeArrowheads="1"/>
          </p:cNvSpPr>
          <p:nvPr>
            <p:ph type="ctrTitle"/>
          </p:nvPr>
        </p:nvSpPr>
        <p:spPr>
          <a:xfrm>
            <a:off x="685800" y="2286000"/>
            <a:ext cx="7772400" cy="1143000"/>
          </a:xfrm>
        </p:spPr>
        <p:txBody>
          <a:bodyPr/>
          <a:lstStyle/>
          <a:p>
            <a:endParaRPr lang="en-US"/>
          </a:p>
        </p:txBody>
      </p:sp>
      <p:sp>
        <p:nvSpPr>
          <p:cNvPr id="186376" name="Rectangle 8"/>
          <p:cNvSpPr>
            <a:spLocks noGrp="1" noChangeArrowheads="1"/>
          </p:cNvSpPr>
          <p:nvPr>
            <p:ph type="subTitle" idx="1"/>
          </p:nvPr>
        </p:nvSpPr>
        <p:spPr/>
        <p:txBody>
          <a:bodyPr/>
          <a:lstStyle/>
          <a:p>
            <a:endParaRPr lang="en-US"/>
          </a:p>
        </p:txBody>
      </p:sp>
    </p:spTree>
  </p:cSld>
  <p:clrMapOvr>
    <a:masterClrMapping/>
  </p:clrMapOvr>
  <p:transition>
    <p:zoom/>
  </p:transition>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8422" name="Rectangle 1030"/>
          <p:cNvSpPr>
            <a:spLocks noGrp="1" noChangeArrowheads="1"/>
          </p:cNvSpPr>
          <p:nvPr>
            <p:ph type="ctrTitle"/>
          </p:nvPr>
        </p:nvSpPr>
        <p:spPr>
          <a:xfrm>
            <a:off x="685800" y="2286000"/>
            <a:ext cx="7772400" cy="1143000"/>
          </a:xfrm>
        </p:spPr>
        <p:txBody>
          <a:bodyPr/>
          <a:lstStyle/>
          <a:p>
            <a:pPr algn="l"/>
            <a:r>
              <a:rPr lang="en-US" sz="2800" dirty="0" smtClean="0"/>
              <a:t>A 4.0 kg object is accelerated at 3.0 m/s</a:t>
            </a:r>
            <a:r>
              <a:rPr lang="en-US" sz="2800" baseline="30000" dirty="0" smtClean="0"/>
              <a:t>2 </a:t>
            </a:r>
            <a:r>
              <a:rPr lang="en-US" sz="2800" dirty="0" smtClean="0"/>
              <a:t>North by an unbalanced force.  If the same unbalanced force is acting on a 2.0 kg object, what would the magnitude of acceleration for this object be?</a:t>
            </a:r>
            <a:r>
              <a:rPr lang="en-US" sz="2800" dirty="0" smtClean="0">
                <a:solidFill>
                  <a:srgbClr val="000000"/>
                </a:solidFill>
                <a:latin typeface="Times New Roman" charset="0"/>
              </a:rPr>
              <a:t/>
            </a:r>
            <a:br>
              <a:rPr lang="en-US" sz="2800" dirty="0" smtClean="0">
                <a:solidFill>
                  <a:srgbClr val="000000"/>
                </a:solidFill>
                <a:latin typeface="Times New Roman" charset="0"/>
              </a:rPr>
            </a:br>
            <a:endParaRPr lang="en-US" sz="2800" dirty="0">
              <a:solidFill>
                <a:srgbClr val="000000"/>
              </a:solidFill>
            </a:endParaRPr>
          </a:p>
        </p:txBody>
      </p:sp>
      <p:sp>
        <p:nvSpPr>
          <p:cNvPr id="188423" name="Rectangle 1031"/>
          <p:cNvSpPr>
            <a:spLocks noGrp="1" noChangeArrowheads="1"/>
          </p:cNvSpPr>
          <p:nvPr>
            <p:ph type="subTitle" idx="1"/>
          </p:nvPr>
        </p:nvSpPr>
        <p:spPr/>
        <p:txBody>
          <a:bodyPr/>
          <a:lstStyle/>
          <a:p>
            <a:r>
              <a:rPr lang="en-US" dirty="0" smtClean="0"/>
              <a:t>What is 6.0 m/s</a:t>
            </a:r>
            <a:r>
              <a:rPr lang="en-US" baseline="30000" dirty="0" smtClean="0"/>
              <a:t>2</a:t>
            </a:r>
            <a:r>
              <a:rPr lang="en-US" dirty="0" smtClean="0"/>
              <a:t>?</a:t>
            </a:r>
            <a:endParaRPr lang="en-US" dirty="0"/>
          </a:p>
        </p:txBody>
      </p:sp>
      <p:sp>
        <p:nvSpPr>
          <p:cNvPr id="6" name="AutoShape 5">
            <a:hlinkClick r:id="" action="ppaction://hlinkshowjump?jump=firstslide" highlightClick="1"/>
          </p:cNvPr>
          <p:cNvSpPr>
            <a:spLocks noChangeArrowheads="1"/>
          </p:cNvSpPr>
          <p:nvPr/>
        </p:nvSpPr>
        <p:spPr bwMode="auto">
          <a:xfrm>
            <a:off x="7924800" y="5791200"/>
            <a:ext cx="1219200" cy="1066800"/>
          </a:xfrm>
          <a:prstGeom prst="actionButtonHome">
            <a:avLst/>
          </a:prstGeom>
          <a:solidFill>
            <a:srgbClr val="3366FF"/>
          </a:solidFill>
          <a:ln w="9525">
            <a:solidFill>
              <a:schemeClr val="tx1"/>
            </a:solidFill>
            <a:miter lim="800000"/>
            <a:headEnd/>
            <a:tailEnd/>
          </a:ln>
          <a:effectLst/>
        </p:spPr>
        <p:txBody>
          <a:bodyPr wrap="none" anchor="ctr">
            <a:prstTxWarp prst="textNoShape">
              <a:avLst/>
            </a:prstTxWarp>
          </a:bodyPr>
          <a:lstStyle/>
          <a:p>
            <a:endParaRPr lang="en-US"/>
          </a:p>
        </p:txBody>
      </p:sp>
    </p:spTree>
  </p:cSld>
  <p:clrMapOvr>
    <a:masterClrMapping/>
  </p:clrMapOvr>
  <p:transition>
    <p:zoom/>
  </p:transition>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0468" name="AutoShape 4">
            <a:hlinkClick r:id="" action="ppaction://hlinkshowjump?jump=firstslide" highlightClick="1"/>
          </p:cNvPr>
          <p:cNvSpPr>
            <a:spLocks noChangeArrowheads="1"/>
          </p:cNvSpPr>
          <p:nvPr/>
        </p:nvSpPr>
        <p:spPr bwMode="auto">
          <a:xfrm>
            <a:off x="7924800" y="5791200"/>
            <a:ext cx="1219200" cy="1066800"/>
          </a:xfrm>
          <a:prstGeom prst="actionButtonHome">
            <a:avLst/>
          </a:prstGeom>
          <a:solidFill>
            <a:srgbClr val="3366FF"/>
          </a:solidFill>
          <a:ln w="9525">
            <a:solidFill>
              <a:schemeClr val="tx1"/>
            </a:solidFill>
            <a:miter lim="800000"/>
            <a:headEnd/>
            <a:tailEnd/>
          </a:ln>
          <a:effectLst/>
        </p:spPr>
        <p:txBody>
          <a:bodyPr wrap="none" anchor="ctr">
            <a:prstTxWarp prst="textNoShape">
              <a:avLst/>
            </a:prstTxWarp>
          </a:bodyPr>
          <a:lstStyle/>
          <a:p>
            <a:endParaRPr lang="en-US"/>
          </a:p>
        </p:txBody>
      </p:sp>
      <p:sp>
        <p:nvSpPr>
          <p:cNvPr id="190471" name="Rectangle 7"/>
          <p:cNvSpPr>
            <a:spLocks noGrp="1" noChangeArrowheads="1"/>
          </p:cNvSpPr>
          <p:nvPr>
            <p:ph type="ctrTitle"/>
          </p:nvPr>
        </p:nvSpPr>
        <p:spPr>
          <a:xfrm>
            <a:off x="685800" y="2286000"/>
            <a:ext cx="7772400" cy="1143000"/>
          </a:xfrm>
        </p:spPr>
        <p:txBody>
          <a:bodyPr/>
          <a:lstStyle/>
          <a:p>
            <a:endParaRPr lang="en-US"/>
          </a:p>
        </p:txBody>
      </p:sp>
      <p:sp>
        <p:nvSpPr>
          <p:cNvPr id="190472" name="Rectangle 8"/>
          <p:cNvSpPr>
            <a:spLocks noGrp="1" noChangeArrowheads="1"/>
          </p:cNvSpPr>
          <p:nvPr>
            <p:ph type="subTitle" idx="1"/>
          </p:nvPr>
        </p:nvSpPr>
        <p:spPr/>
        <p:txBody>
          <a:bodyPr/>
          <a:lstStyle/>
          <a:p>
            <a:endParaRPr lang="en-US"/>
          </a:p>
        </p:txBody>
      </p:sp>
    </p:spTree>
  </p:cSld>
  <p:clrMapOvr>
    <a:masterClrMapping/>
  </p:clrMapOvr>
  <p:transition>
    <p:zoom/>
  </p:transition>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2518" name="Rectangle 1030"/>
          <p:cNvSpPr>
            <a:spLocks noGrp="1" noChangeArrowheads="1"/>
          </p:cNvSpPr>
          <p:nvPr>
            <p:ph type="ctrTitle"/>
          </p:nvPr>
        </p:nvSpPr>
        <p:spPr>
          <a:xfrm>
            <a:off x="304800" y="0"/>
            <a:ext cx="8763000" cy="1371600"/>
          </a:xfrm>
        </p:spPr>
        <p:txBody>
          <a:bodyPr/>
          <a:lstStyle/>
          <a:p>
            <a:pPr algn="l"/>
            <a:r>
              <a:rPr lang="en-US" sz="3600" dirty="0" smtClean="0">
                <a:solidFill>
                  <a:srgbClr val="000000"/>
                </a:solidFill>
              </a:rPr>
              <a:t>According to the diagram below, what is the magnitude of the acceleration of block B?</a:t>
            </a:r>
            <a:endParaRPr lang="en-US" sz="3600" baseline="30000" dirty="0"/>
          </a:p>
        </p:txBody>
      </p:sp>
      <p:sp>
        <p:nvSpPr>
          <p:cNvPr id="192519" name="Rectangle 1031"/>
          <p:cNvSpPr>
            <a:spLocks noGrp="1" noChangeArrowheads="1"/>
          </p:cNvSpPr>
          <p:nvPr>
            <p:ph type="subTitle" idx="1"/>
          </p:nvPr>
        </p:nvSpPr>
        <p:spPr>
          <a:xfrm>
            <a:off x="3352800" y="5943600"/>
            <a:ext cx="3276600" cy="762000"/>
          </a:xfrm>
        </p:spPr>
        <p:txBody>
          <a:bodyPr/>
          <a:lstStyle/>
          <a:p>
            <a:pPr marL="457200" indent="-457200" algn="l"/>
            <a:r>
              <a:rPr lang="en-US" dirty="0" smtClean="0"/>
              <a:t>What is 4.0 m/s</a:t>
            </a:r>
            <a:r>
              <a:rPr lang="en-US" baseline="30000" dirty="0" smtClean="0"/>
              <a:t>2</a:t>
            </a:r>
            <a:r>
              <a:rPr lang="en-US" dirty="0" smtClean="0"/>
              <a:t>?</a:t>
            </a:r>
          </a:p>
        </p:txBody>
      </p:sp>
      <p:sp>
        <p:nvSpPr>
          <p:cNvPr id="6" name="AutoShape 5">
            <a:hlinkClick r:id="" action="ppaction://hlinkshowjump?jump=firstslide" highlightClick="1"/>
          </p:cNvPr>
          <p:cNvSpPr>
            <a:spLocks noChangeArrowheads="1"/>
          </p:cNvSpPr>
          <p:nvPr/>
        </p:nvSpPr>
        <p:spPr bwMode="auto">
          <a:xfrm>
            <a:off x="7924800" y="5791200"/>
            <a:ext cx="1219200" cy="1066800"/>
          </a:xfrm>
          <a:prstGeom prst="actionButtonHome">
            <a:avLst/>
          </a:prstGeom>
          <a:solidFill>
            <a:srgbClr val="3366FF"/>
          </a:solidFill>
          <a:ln w="9525">
            <a:solidFill>
              <a:schemeClr val="tx1"/>
            </a:solidFill>
            <a:miter lim="800000"/>
            <a:headEnd/>
            <a:tailEnd/>
          </a:ln>
          <a:effectLst/>
        </p:spPr>
        <p:txBody>
          <a:bodyPr wrap="none" anchor="ctr">
            <a:prstTxWarp prst="textNoShape">
              <a:avLst/>
            </a:prstTxWarp>
          </a:bodyPr>
          <a:lstStyle/>
          <a:p>
            <a:endParaRPr lang="en-US"/>
          </a:p>
        </p:txBody>
      </p:sp>
      <p:pic>
        <p:nvPicPr>
          <p:cNvPr id="5" name="Picture 4" descr="Question 5.GIF"/>
          <p:cNvPicPr>
            <a:picLocks noChangeAspect="1"/>
          </p:cNvPicPr>
          <p:nvPr/>
        </p:nvPicPr>
        <p:blipFill>
          <a:blip r:embed="rId3"/>
          <a:stretch>
            <a:fillRect/>
          </a:stretch>
        </p:blipFill>
        <p:spPr>
          <a:xfrm>
            <a:off x="0" y="1219200"/>
            <a:ext cx="9144000" cy="4657193"/>
          </a:xfrm>
          <a:prstGeom prst="rect">
            <a:avLst/>
          </a:prstGeom>
        </p:spPr>
      </p:pic>
    </p:spTree>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accel="50000" decel="50000" fill="hold" grpId="0" nodeType="clickEffect">
                                  <p:stCondLst>
                                    <p:cond delay="0"/>
                                  </p:stCondLst>
                                  <p:childTnLst>
                                    <p:set>
                                      <p:cBhvr>
                                        <p:cTn id="6" dur="1" fill="hold">
                                          <p:stCondLst>
                                            <p:cond delay="0"/>
                                          </p:stCondLst>
                                        </p:cTn>
                                        <p:tgtEl>
                                          <p:spTgt spid="192519">
                                            <p:txEl>
                                              <p:pRg st="0" end="0"/>
                                            </p:txEl>
                                          </p:spTgt>
                                        </p:tgtEl>
                                        <p:attrNameLst>
                                          <p:attrName>style.visibility</p:attrName>
                                        </p:attrNameLst>
                                      </p:cBhvr>
                                      <p:to>
                                        <p:strVal val="visible"/>
                                      </p:to>
                                    </p:set>
                                    <p:anim calcmode="lin" valueType="num">
                                      <p:cBhvr additive="base">
                                        <p:cTn id="7" dur="500" fill="hold"/>
                                        <p:tgtEl>
                                          <p:spTgt spid="192519">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92519">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2519" grpId="0" build="p"/>
    </p:bld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64" name="AutoShape 4">
            <a:hlinkClick r:id="" action="ppaction://hlinkshowjump?jump=firstslide" highlightClick="1"/>
          </p:cNvPr>
          <p:cNvSpPr>
            <a:spLocks noChangeArrowheads="1"/>
          </p:cNvSpPr>
          <p:nvPr/>
        </p:nvSpPr>
        <p:spPr bwMode="auto">
          <a:xfrm>
            <a:off x="7924800" y="5791200"/>
            <a:ext cx="1219200" cy="1066800"/>
          </a:xfrm>
          <a:prstGeom prst="actionButtonHome">
            <a:avLst/>
          </a:prstGeom>
          <a:solidFill>
            <a:srgbClr val="3366FF"/>
          </a:solidFill>
          <a:ln w="9525">
            <a:solidFill>
              <a:schemeClr val="tx1"/>
            </a:solidFill>
            <a:miter lim="800000"/>
            <a:headEnd/>
            <a:tailEnd/>
          </a:ln>
          <a:effectLst/>
        </p:spPr>
        <p:txBody>
          <a:bodyPr wrap="none" anchor="ctr">
            <a:prstTxWarp prst="textNoShape">
              <a:avLst/>
            </a:prstTxWarp>
          </a:bodyPr>
          <a:lstStyle/>
          <a:p>
            <a:endParaRPr lang="en-US"/>
          </a:p>
        </p:txBody>
      </p:sp>
      <p:sp>
        <p:nvSpPr>
          <p:cNvPr id="194567" name="Rectangle 7"/>
          <p:cNvSpPr>
            <a:spLocks noGrp="1" noChangeArrowheads="1"/>
          </p:cNvSpPr>
          <p:nvPr>
            <p:ph type="ctrTitle"/>
          </p:nvPr>
        </p:nvSpPr>
        <p:spPr>
          <a:xfrm>
            <a:off x="685800" y="2286000"/>
            <a:ext cx="7772400" cy="1143000"/>
          </a:xfrm>
        </p:spPr>
        <p:txBody>
          <a:bodyPr/>
          <a:lstStyle/>
          <a:p>
            <a:endParaRPr lang="en-US"/>
          </a:p>
        </p:txBody>
      </p:sp>
      <p:sp>
        <p:nvSpPr>
          <p:cNvPr id="194568" name="Rectangle 8"/>
          <p:cNvSpPr>
            <a:spLocks noGrp="1" noChangeArrowheads="1"/>
          </p:cNvSpPr>
          <p:nvPr>
            <p:ph type="subTitle" idx="1"/>
          </p:nvPr>
        </p:nvSpPr>
        <p:spPr/>
        <p:txBody>
          <a:bodyPr/>
          <a:lstStyle/>
          <a:p>
            <a:endParaRPr lang="en-US"/>
          </a:p>
        </p:txBody>
      </p:sp>
    </p:spTree>
  </p:cSld>
  <p:clrMapOvr>
    <a:masterClrMapping/>
  </p:clrMapOvr>
  <p:transition>
    <p:zoom/>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52" name="AutoShape 1028">
            <a:hlinkClick r:id="" action="ppaction://hlinkshowjump?jump=firstslide" highlightClick="1"/>
          </p:cNvPr>
          <p:cNvSpPr>
            <a:spLocks noChangeArrowheads="1"/>
          </p:cNvSpPr>
          <p:nvPr/>
        </p:nvSpPr>
        <p:spPr bwMode="auto">
          <a:xfrm>
            <a:off x="7924800" y="5791200"/>
            <a:ext cx="1219200" cy="1066800"/>
          </a:xfrm>
          <a:prstGeom prst="actionButtonHome">
            <a:avLst/>
          </a:prstGeom>
          <a:solidFill>
            <a:srgbClr val="3366FF"/>
          </a:solidFill>
          <a:ln w="9525">
            <a:solidFill>
              <a:schemeClr val="tx1"/>
            </a:solidFill>
            <a:miter lim="800000"/>
            <a:headEnd/>
            <a:tailEnd/>
          </a:ln>
          <a:effectLst/>
        </p:spPr>
        <p:txBody>
          <a:bodyPr wrap="none" anchor="ctr">
            <a:prstTxWarp prst="textNoShape">
              <a:avLst/>
            </a:prstTxWarp>
          </a:bodyPr>
          <a:lstStyle/>
          <a:p>
            <a:endParaRPr lang="en-US"/>
          </a:p>
        </p:txBody>
      </p:sp>
      <p:sp>
        <p:nvSpPr>
          <p:cNvPr id="104456" name="Rectangle 1032"/>
          <p:cNvSpPr>
            <a:spLocks noGrp="1" noChangeArrowheads="1"/>
          </p:cNvSpPr>
          <p:nvPr>
            <p:ph type="ctrTitle"/>
          </p:nvPr>
        </p:nvSpPr>
        <p:spPr>
          <a:xfrm>
            <a:off x="685800" y="2286000"/>
            <a:ext cx="7772400" cy="1143000"/>
          </a:xfrm>
        </p:spPr>
        <p:txBody>
          <a:bodyPr/>
          <a:lstStyle/>
          <a:p>
            <a:endParaRPr lang="en-US"/>
          </a:p>
        </p:txBody>
      </p:sp>
      <p:sp>
        <p:nvSpPr>
          <p:cNvPr id="104457" name="Rectangle 1033"/>
          <p:cNvSpPr>
            <a:spLocks noGrp="1" noChangeArrowheads="1"/>
          </p:cNvSpPr>
          <p:nvPr>
            <p:ph type="subTitle" idx="1"/>
          </p:nvPr>
        </p:nvSpPr>
        <p:spPr/>
        <p:txBody>
          <a:bodyPr/>
          <a:lstStyle/>
          <a:p>
            <a:endParaRPr lang="en-US"/>
          </a:p>
        </p:txBody>
      </p:sp>
    </p:spTree>
  </p:cSld>
  <p:clrMapOvr>
    <a:masterClrMapping/>
  </p:clrMapOvr>
  <p:transition>
    <p:zoom/>
  </p:transition>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6614" name="Rectangle 6"/>
          <p:cNvSpPr>
            <a:spLocks noGrp="1" noChangeArrowheads="1"/>
          </p:cNvSpPr>
          <p:nvPr>
            <p:ph type="ctrTitle"/>
          </p:nvPr>
        </p:nvSpPr>
        <p:spPr>
          <a:xfrm>
            <a:off x="685800" y="76200"/>
            <a:ext cx="7772400" cy="6096000"/>
          </a:xfrm>
        </p:spPr>
        <p:txBody>
          <a:bodyPr/>
          <a:lstStyle/>
          <a:p>
            <a:pPr algn="l">
              <a:defRPr/>
            </a:pPr>
            <a:r>
              <a:rPr lang="en-US" sz="2800" dirty="0" smtClean="0">
                <a:solidFill>
                  <a:srgbClr val="000000"/>
                </a:solidFill>
              </a:rPr>
              <a:t>The diagram below shows a box on a frictionless horizontal surface, with forces </a:t>
            </a:r>
            <a:r>
              <a:rPr lang="en-US" sz="2800" i="1" dirty="0" smtClean="0">
                <a:solidFill>
                  <a:srgbClr val="000000"/>
                </a:solidFill>
              </a:rPr>
              <a:t>F</a:t>
            </a:r>
            <a:r>
              <a:rPr lang="en-US" sz="2800" i="1" baseline="-25000" dirty="0" smtClean="0">
                <a:solidFill>
                  <a:srgbClr val="000000"/>
                </a:solidFill>
              </a:rPr>
              <a:t>1</a:t>
            </a:r>
            <a:r>
              <a:rPr lang="en-US" sz="2800" i="1" dirty="0" smtClean="0">
                <a:solidFill>
                  <a:srgbClr val="000000"/>
                </a:solidFill>
              </a:rPr>
              <a:t> </a:t>
            </a:r>
            <a:r>
              <a:rPr lang="en-US" sz="2800" dirty="0" smtClean="0">
                <a:solidFill>
                  <a:srgbClr val="000000"/>
                </a:solidFill>
              </a:rPr>
              <a:t>and </a:t>
            </a:r>
            <a:r>
              <a:rPr lang="en-US" sz="2800" i="1" dirty="0" smtClean="0">
                <a:solidFill>
                  <a:srgbClr val="000000"/>
                </a:solidFill>
              </a:rPr>
              <a:t>F</a:t>
            </a:r>
            <a:r>
              <a:rPr lang="en-US" sz="2800" i="1" baseline="-25000" dirty="0" smtClean="0">
                <a:solidFill>
                  <a:srgbClr val="000000"/>
                </a:solidFill>
              </a:rPr>
              <a:t>2</a:t>
            </a:r>
            <a:r>
              <a:rPr lang="en-US" sz="2800" dirty="0" smtClean="0">
                <a:solidFill>
                  <a:srgbClr val="000000"/>
                </a:solidFill>
              </a:rPr>
              <a:t> acting on it.  If the magnitude of </a:t>
            </a:r>
            <a:r>
              <a:rPr lang="en-US" sz="2800" i="1" dirty="0" smtClean="0">
                <a:solidFill>
                  <a:srgbClr val="000000"/>
                </a:solidFill>
              </a:rPr>
              <a:t>F</a:t>
            </a:r>
            <a:r>
              <a:rPr lang="en-US" sz="2800" i="1" baseline="-25000" dirty="0" smtClean="0">
                <a:solidFill>
                  <a:srgbClr val="000000"/>
                </a:solidFill>
              </a:rPr>
              <a:t>1</a:t>
            </a:r>
            <a:r>
              <a:rPr lang="en-US" sz="2800" dirty="0" smtClean="0">
                <a:solidFill>
                  <a:srgbClr val="000000"/>
                </a:solidFill>
              </a:rPr>
              <a:t> is greater than the magnitude of </a:t>
            </a:r>
            <a:r>
              <a:rPr lang="en-US" sz="2800" i="1" dirty="0" smtClean="0">
                <a:solidFill>
                  <a:srgbClr val="000000"/>
                </a:solidFill>
              </a:rPr>
              <a:t>F</a:t>
            </a:r>
            <a:r>
              <a:rPr lang="en-US" sz="2800" i="1" baseline="-25000" dirty="0" smtClean="0">
                <a:solidFill>
                  <a:srgbClr val="000000"/>
                </a:solidFill>
              </a:rPr>
              <a:t>2</a:t>
            </a:r>
            <a:r>
              <a:rPr lang="en-US" sz="2800" dirty="0" smtClean="0">
                <a:solidFill>
                  <a:srgbClr val="000000"/>
                </a:solidFill>
              </a:rPr>
              <a:t>, then the box is:</a:t>
            </a:r>
            <a:br>
              <a:rPr lang="en-US" sz="2800" dirty="0" smtClean="0">
                <a:solidFill>
                  <a:srgbClr val="000000"/>
                </a:solidFill>
              </a:rPr>
            </a:br>
            <a:r>
              <a:rPr lang="en-US" sz="2800" dirty="0" smtClean="0">
                <a:solidFill>
                  <a:srgbClr val="000000"/>
                </a:solidFill>
              </a:rPr>
              <a:t/>
            </a:r>
            <a:br>
              <a:rPr lang="en-US" sz="2800" dirty="0" smtClean="0">
                <a:solidFill>
                  <a:srgbClr val="000000"/>
                </a:solidFill>
              </a:rPr>
            </a:br>
            <a:r>
              <a:rPr lang="en-US" sz="2800" dirty="0" smtClean="0">
                <a:solidFill>
                  <a:srgbClr val="000000"/>
                </a:solidFill>
              </a:rPr>
              <a:t/>
            </a:r>
            <a:br>
              <a:rPr lang="en-US" sz="2800" dirty="0" smtClean="0">
                <a:solidFill>
                  <a:srgbClr val="000000"/>
                </a:solidFill>
              </a:rPr>
            </a:br>
            <a:r>
              <a:rPr lang="en-US" sz="2800" dirty="0" smtClean="0">
                <a:solidFill>
                  <a:srgbClr val="000000"/>
                </a:solidFill>
              </a:rPr>
              <a:t/>
            </a:r>
            <a:br>
              <a:rPr lang="en-US" sz="2800" dirty="0" smtClean="0">
                <a:solidFill>
                  <a:srgbClr val="000000"/>
                </a:solidFill>
              </a:rPr>
            </a:br>
            <a:r>
              <a:rPr lang="en-US" sz="2800" dirty="0" smtClean="0">
                <a:solidFill>
                  <a:srgbClr val="000000"/>
                </a:solidFill>
              </a:rPr>
              <a:t/>
            </a:r>
            <a:br>
              <a:rPr lang="en-US" sz="2800" dirty="0" smtClean="0">
                <a:solidFill>
                  <a:srgbClr val="000000"/>
                </a:solidFill>
              </a:rPr>
            </a:br>
            <a:r>
              <a:rPr lang="en-US" sz="2800" dirty="0" smtClean="0">
                <a:solidFill>
                  <a:srgbClr val="000000"/>
                </a:solidFill>
              </a:rPr>
              <a:t/>
            </a:r>
            <a:br>
              <a:rPr lang="en-US" sz="2800" dirty="0" smtClean="0">
                <a:solidFill>
                  <a:srgbClr val="000000"/>
                </a:solidFill>
              </a:rPr>
            </a:br>
            <a:r>
              <a:rPr lang="en-US" sz="2800" dirty="0" smtClean="0">
                <a:solidFill>
                  <a:srgbClr val="000000"/>
                </a:solidFill>
              </a:rPr>
              <a:t/>
            </a:r>
            <a:br>
              <a:rPr lang="en-US" sz="2800" dirty="0" smtClean="0">
                <a:solidFill>
                  <a:srgbClr val="000000"/>
                </a:solidFill>
              </a:rPr>
            </a:br>
            <a:r>
              <a:rPr lang="en-US" sz="2800" dirty="0" smtClean="0">
                <a:solidFill>
                  <a:srgbClr val="000000"/>
                </a:solidFill>
              </a:rPr>
              <a:t>A) moving at constant speed in the direction of </a:t>
            </a:r>
            <a:r>
              <a:rPr lang="en-US" sz="2800" i="1" dirty="0" smtClean="0">
                <a:solidFill>
                  <a:srgbClr val="000000"/>
                </a:solidFill>
              </a:rPr>
              <a:t>F</a:t>
            </a:r>
            <a:r>
              <a:rPr lang="en-US" sz="2800" i="1" baseline="-25000" dirty="0" smtClean="0">
                <a:solidFill>
                  <a:srgbClr val="000000"/>
                </a:solidFill>
              </a:rPr>
              <a:t>1</a:t>
            </a:r>
            <a:r>
              <a:rPr lang="en-US" sz="2800" baseline="-25000" dirty="0" smtClean="0">
                <a:solidFill>
                  <a:srgbClr val="000000"/>
                </a:solidFill>
              </a:rPr>
              <a:t/>
            </a:r>
            <a:br>
              <a:rPr lang="en-US" sz="2800" baseline="-25000" dirty="0" smtClean="0">
                <a:solidFill>
                  <a:srgbClr val="000000"/>
                </a:solidFill>
              </a:rPr>
            </a:br>
            <a:r>
              <a:rPr lang="en-US" sz="2800" dirty="0" smtClean="0">
                <a:solidFill>
                  <a:srgbClr val="000000"/>
                </a:solidFill>
              </a:rPr>
              <a:t>B) Moving at constant speed in the direction of </a:t>
            </a:r>
            <a:r>
              <a:rPr lang="en-US" sz="2800" i="1" dirty="0" smtClean="0">
                <a:solidFill>
                  <a:srgbClr val="000000"/>
                </a:solidFill>
              </a:rPr>
              <a:t>F</a:t>
            </a:r>
            <a:r>
              <a:rPr lang="en-US" sz="2800" i="1" baseline="-25000" dirty="0" smtClean="0">
                <a:solidFill>
                  <a:srgbClr val="000000"/>
                </a:solidFill>
              </a:rPr>
              <a:t>2</a:t>
            </a:r>
            <a:r>
              <a:rPr lang="en-US" sz="2800" i="1" dirty="0" smtClean="0">
                <a:solidFill>
                  <a:srgbClr val="000000"/>
                </a:solidFill>
              </a:rPr>
              <a:t> </a:t>
            </a:r>
            <a:r>
              <a:rPr lang="en-US" sz="2800" dirty="0" smtClean="0">
                <a:solidFill>
                  <a:srgbClr val="000000"/>
                </a:solidFill>
              </a:rPr>
              <a:t/>
            </a:r>
            <a:br>
              <a:rPr lang="en-US" sz="2800" dirty="0" smtClean="0">
                <a:solidFill>
                  <a:srgbClr val="000000"/>
                </a:solidFill>
              </a:rPr>
            </a:br>
            <a:r>
              <a:rPr lang="en-US" sz="2800" dirty="0" smtClean="0">
                <a:solidFill>
                  <a:srgbClr val="000000"/>
                </a:solidFill>
              </a:rPr>
              <a:t>C) Accelerating in the direction of </a:t>
            </a:r>
            <a:r>
              <a:rPr lang="en-US" sz="2800" i="1" dirty="0" smtClean="0">
                <a:solidFill>
                  <a:srgbClr val="000000"/>
                </a:solidFill>
              </a:rPr>
              <a:t>F</a:t>
            </a:r>
            <a:r>
              <a:rPr lang="en-US" sz="2800" i="1" baseline="-25000" dirty="0" smtClean="0">
                <a:solidFill>
                  <a:srgbClr val="000000"/>
                </a:solidFill>
              </a:rPr>
              <a:t>1</a:t>
            </a:r>
            <a:r>
              <a:rPr lang="en-US" sz="2800" dirty="0" smtClean="0">
                <a:solidFill>
                  <a:srgbClr val="000000"/>
                </a:solidFill>
              </a:rPr>
              <a:t/>
            </a:r>
            <a:br>
              <a:rPr lang="en-US" sz="2800" dirty="0" smtClean="0">
                <a:solidFill>
                  <a:srgbClr val="000000"/>
                </a:solidFill>
              </a:rPr>
            </a:br>
            <a:r>
              <a:rPr lang="en-US" sz="2800" dirty="0" smtClean="0">
                <a:solidFill>
                  <a:srgbClr val="000000"/>
                </a:solidFill>
              </a:rPr>
              <a:t>D) Accelerating in the direction of </a:t>
            </a:r>
            <a:r>
              <a:rPr lang="en-US" sz="2800" i="1" dirty="0" smtClean="0">
                <a:solidFill>
                  <a:srgbClr val="000000"/>
                </a:solidFill>
              </a:rPr>
              <a:t>F</a:t>
            </a:r>
            <a:r>
              <a:rPr lang="en-US" sz="2800" i="1" baseline="-25000" dirty="0" smtClean="0">
                <a:solidFill>
                  <a:srgbClr val="000000"/>
                </a:solidFill>
              </a:rPr>
              <a:t>2</a:t>
            </a:r>
            <a:r>
              <a:rPr lang="en-US" sz="2400" dirty="0" smtClean="0">
                <a:solidFill>
                  <a:srgbClr val="000000"/>
                </a:solidFill>
              </a:rPr>
              <a:t/>
            </a:r>
            <a:br>
              <a:rPr lang="en-US" sz="2400" dirty="0" smtClean="0">
                <a:solidFill>
                  <a:srgbClr val="000000"/>
                </a:solidFill>
              </a:rPr>
            </a:br>
            <a:endParaRPr lang="en-US" sz="2400" dirty="0"/>
          </a:p>
        </p:txBody>
      </p:sp>
      <p:sp>
        <p:nvSpPr>
          <p:cNvPr id="196615" name="Rectangle 7"/>
          <p:cNvSpPr>
            <a:spLocks noGrp="1" noChangeArrowheads="1"/>
          </p:cNvSpPr>
          <p:nvPr>
            <p:ph type="subTitle" idx="1"/>
          </p:nvPr>
        </p:nvSpPr>
        <p:spPr>
          <a:xfrm>
            <a:off x="3048000" y="6096000"/>
            <a:ext cx="3657600" cy="762000"/>
          </a:xfrm>
        </p:spPr>
        <p:txBody>
          <a:bodyPr/>
          <a:lstStyle/>
          <a:p>
            <a:pPr marL="457200" indent="-457200" algn="l"/>
            <a:r>
              <a:rPr lang="en-US" sz="3600" dirty="0" smtClean="0"/>
              <a:t>What is choice C?</a:t>
            </a:r>
          </a:p>
        </p:txBody>
      </p:sp>
      <p:sp>
        <p:nvSpPr>
          <p:cNvPr id="6" name="AutoShape 5">
            <a:hlinkClick r:id="" action="ppaction://hlinkshowjump?jump=firstslide" highlightClick="1"/>
          </p:cNvPr>
          <p:cNvSpPr>
            <a:spLocks noChangeArrowheads="1"/>
          </p:cNvSpPr>
          <p:nvPr/>
        </p:nvSpPr>
        <p:spPr bwMode="auto">
          <a:xfrm>
            <a:off x="7924800" y="5791200"/>
            <a:ext cx="1219200" cy="1066800"/>
          </a:xfrm>
          <a:prstGeom prst="actionButtonHome">
            <a:avLst/>
          </a:prstGeom>
          <a:solidFill>
            <a:srgbClr val="3366FF"/>
          </a:solidFill>
          <a:ln w="9525">
            <a:solidFill>
              <a:schemeClr val="tx1"/>
            </a:solidFill>
            <a:miter lim="800000"/>
            <a:headEnd/>
            <a:tailEnd/>
          </a:ln>
          <a:effectLst/>
        </p:spPr>
        <p:txBody>
          <a:bodyPr wrap="none" anchor="ctr">
            <a:prstTxWarp prst="textNoShape">
              <a:avLst/>
            </a:prstTxWarp>
          </a:bodyPr>
          <a:lstStyle/>
          <a:p>
            <a:endParaRPr lang="en-US"/>
          </a:p>
        </p:txBody>
      </p:sp>
      <p:pic>
        <p:nvPicPr>
          <p:cNvPr id="7" name="Picture 6" descr="Q2.GIF"/>
          <p:cNvPicPr>
            <a:picLocks noChangeAspect="1"/>
          </p:cNvPicPr>
          <p:nvPr/>
        </p:nvPicPr>
        <p:blipFill>
          <a:blip r:embed="rId3"/>
          <a:stretch>
            <a:fillRect/>
          </a:stretch>
        </p:blipFill>
        <p:spPr>
          <a:xfrm>
            <a:off x="0" y="1828800"/>
            <a:ext cx="9144000" cy="2267712"/>
          </a:xfrm>
          <a:prstGeom prst="rect">
            <a:avLst/>
          </a:prstGeom>
        </p:spPr>
      </p:pic>
    </p:spTree>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accel="50000" decel="50000" fill="hold" grpId="0" nodeType="clickEffect">
                                  <p:stCondLst>
                                    <p:cond delay="0"/>
                                  </p:stCondLst>
                                  <p:childTnLst>
                                    <p:set>
                                      <p:cBhvr>
                                        <p:cTn id="6" dur="1" fill="hold">
                                          <p:stCondLst>
                                            <p:cond delay="0"/>
                                          </p:stCondLst>
                                        </p:cTn>
                                        <p:tgtEl>
                                          <p:spTgt spid="196615">
                                            <p:txEl>
                                              <p:pRg st="0" end="0"/>
                                            </p:txEl>
                                          </p:spTgt>
                                        </p:tgtEl>
                                        <p:attrNameLst>
                                          <p:attrName>style.visibility</p:attrName>
                                        </p:attrNameLst>
                                      </p:cBhvr>
                                      <p:to>
                                        <p:strVal val="visible"/>
                                      </p:to>
                                    </p:set>
                                    <p:anim calcmode="lin" valueType="num">
                                      <p:cBhvr additive="base">
                                        <p:cTn id="7" dur="500" fill="hold"/>
                                        <p:tgtEl>
                                          <p:spTgt spid="19661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96615">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6615" grpId="0" build="p"/>
    </p:bld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8660" name="AutoShape 4">
            <a:hlinkClick r:id="" action="ppaction://hlinkshowjump?jump=firstslide" highlightClick="1"/>
          </p:cNvPr>
          <p:cNvSpPr>
            <a:spLocks noChangeArrowheads="1"/>
          </p:cNvSpPr>
          <p:nvPr/>
        </p:nvSpPr>
        <p:spPr bwMode="auto">
          <a:xfrm>
            <a:off x="7924800" y="5791200"/>
            <a:ext cx="1219200" cy="1066800"/>
          </a:xfrm>
          <a:prstGeom prst="actionButtonHome">
            <a:avLst/>
          </a:prstGeom>
          <a:solidFill>
            <a:srgbClr val="3366FF"/>
          </a:solidFill>
          <a:ln w="9525">
            <a:solidFill>
              <a:schemeClr val="tx1"/>
            </a:solidFill>
            <a:miter lim="800000"/>
            <a:headEnd/>
            <a:tailEnd/>
          </a:ln>
          <a:effectLst/>
        </p:spPr>
        <p:txBody>
          <a:bodyPr wrap="none" anchor="ctr">
            <a:prstTxWarp prst="textNoShape">
              <a:avLst/>
            </a:prstTxWarp>
          </a:bodyPr>
          <a:lstStyle/>
          <a:p>
            <a:endParaRPr lang="en-US"/>
          </a:p>
        </p:txBody>
      </p:sp>
      <p:sp>
        <p:nvSpPr>
          <p:cNvPr id="6" name="Subtitle 5"/>
          <p:cNvSpPr>
            <a:spLocks noGrp="1"/>
          </p:cNvSpPr>
          <p:nvPr>
            <p:ph type="subTitle" idx="1"/>
          </p:nvPr>
        </p:nvSpPr>
        <p:spPr/>
        <p:txBody>
          <a:bodyPr/>
          <a:lstStyle/>
          <a:p>
            <a:endParaRPr lang="en-US"/>
          </a:p>
        </p:txBody>
      </p:sp>
      <p:sp>
        <p:nvSpPr>
          <p:cNvPr id="7" name="Title 6"/>
          <p:cNvSpPr>
            <a:spLocks noGrp="1"/>
          </p:cNvSpPr>
          <p:nvPr>
            <p:ph type="ctrTitle"/>
          </p:nvPr>
        </p:nvSpPr>
        <p:spPr/>
        <p:txBody>
          <a:bodyPr/>
          <a:lstStyle/>
          <a:p>
            <a:endParaRPr lang="en-US"/>
          </a:p>
        </p:txBody>
      </p:sp>
    </p:spTree>
  </p:cSld>
  <p:clrMapOvr>
    <a:masterClrMapping/>
  </p:clrMapOvr>
  <p:transition>
    <p:zoom/>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0882" name="Rectangle 2"/>
          <p:cNvSpPr>
            <a:spLocks noGrp="1" noChangeArrowheads="1"/>
          </p:cNvSpPr>
          <p:nvPr>
            <p:ph type="ctrTitle"/>
          </p:nvPr>
        </p:nvSpPr>
        <p:spPr>
          <a:xfrm>
            <a:off x="685800" y="0"/>
            <a:ext cx="7772400" cy="4267200"/>
          </a:xfrm>
        </p:spPr>
        <p:txBody>
          <a:bodyPr/>
          <a:lstStyle/>
          <a:p>
            <a:pPr marL="514350" indent="-514350"/>
            <a:r>
              <a:rPr lang="en-US" sz="3200" dirty="0" smtClean="0">
                <a:solidFill>
                  <a:srgbClr val="000000"/>
                </a:solidFill>
              </a:rPr>
              <a:t>A boat initially traveling at 10 </a:t>
            </a:r>
            <a:r>
              <a:rPr lang="en-US" sz="3200" dirty="0" err="1" smtClean="0">
                <a:solidFill>
                  <a:srgbClr val="000000"/>
                </a:solidFill>
              </a:rPr>
              <a:t>m/s</a:t>
            </a:r>
            <a:r>
              <a:rPr lang="en-US" sz="3200" dirty="0" smtClean="0">
                <a:solidFill>
                  <a:srgbClr val="000000"/>
                </a:solidFill>
              </a:rPr>
              <a:t> accelerates uniformly at the rate of 5.0 m/s</a:t>
            </a:r>
            <a:r>
              <a:rPr lang="en-US" sz="3200" baseline="30000" dirty="0" smtClean="0">
                <a:solidFill>
                  <a:srgbClr val="000000"/>
                </a:solidFill>
              </a:rPr>
              <a:t>2</a:t>
            </a:r>
            <a:r>
              <a:rPr lang="en-US" sz="3200" dirty="0" smtClean="0">
                <a:solidFill>
                  <a:srgbClr val="000000"/>
                </a:solidFill>
              </a:rPr>
              <a:t> for 10 seconds.  How far does the boat travel during this time?</a:t>
            </a:r>
            <a:endParaRPr lang="en-US" sz="3200" baseline="30000" dirty="0"/>
          </a:p>
        </p:txBody>
      </p:sp>
      <p:sp>
        <p:nvSpPr>
          <p:cNvPr id="250883" name="Rectangle 3"/>
          <p:cNvSpPr>
            <a:spLocks noGrp="1" noChangeArrowheads="1"/>
          </p:cNvSpPr>
          <p:nvPr>
            <p:ph type="subTitle" idx="1"/>
          </p:nvPr>
        </p:nvSpPr>
        <p:spPr>
          <a:xfrm>
            <a:off x="304800" y="4495800"/>
            <a:ext cx="8610600" cy="1752600"/>
          </a:xfrm>
        </p:spPr>
        <p:txBody>
          <a:bodyPr/>
          <a:lstStyle/>
          <a:p>
            <a:r>
              <a:rPr lang="en-US" dirty="0" smtClean="0"/>
              <a:t>What is 350 </a:t>
            </a:r>
            <a:r>
              <a:rPr lang="en-US" dirty="0" err="1" smtClean="0"/>
              <a:t>m</a:t>
            </a:r>
            <a:r>
              <a:rPr lang="en-US" dirty="0" smtClean="0"/>
              <a:t>? </a:t>
            </a:r>
            <a:endParaRPr lang="en-US" dirty="0"/>
          </a:p>
        </p:txBody>
      </p:sp>
      <p:sp>
        <p:nvSpPr>
          <p:cNvPr id="7" name="AutoShape 5">
            <a:hlinkClick r:id="" action="ppaction://hlinkshowjump?jump=firstslide" highlightClick="1"/>
          </p:cNvPr>
          <p:cNvSpPr>
            <a:spLocks noChangeArrowheads="1"/>
          </p:cNvSpPr>
          <p:nvPr/>
        </p:nvSpPr>
        <p:spPr bwMode="auto">
          <a:xfrm>
            <a:off x="7924800" y="5791200"/>
            <a:ext cx="1219200" cy="1066800"/>
          </a:xfrm>
          <a:prstGeom prst="actionButtonHome">
            <a:avLst/>
          </a:prstGeom>
          <a:solidFill>
            <a:srgbClr val="3366FF"/>
          </a:solidFill>
          <a:ln w="9525">
            <a:solidFill>
              <a:schemeClr val="tx1"/>
            </a:solidFill>
            <a:miter lim="800000"/>
            <a:headEnd/>
            <a:tailEnd/>
          </a:ln>
          <a:effectLst/>
        </p:spPr>
        <p:txBody>
          <a:bodyPr wrap="none" anchor="ctr">
            <a:prstTxWarp prst="textNoShape">
              <a:avLst/>
            </a:prstTxWarp>
          </a:bodyPr>
          <a:lstStyle/>
          <a:p>
            <a:endParaRPr lang="en-US"/>
          </a:p>
        </p:txBody>
      </p:sp>
    </p:spTree>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accel="50000" decel="50000" fill="hold" grpId="0" nodeType="clickEffect">
                                  <p:stCondLst>
                                    <p:cond delay="0"/>
                                  </p:stCondLst>
                                  <p:childTnLst>
                                    <p:set>
                                      <p:cBhvr>
                                        <p:cTn id="6" dur="1" fill="hold">
                                          <p:stCondLst>
                                            <p:cond delay="0"/>
                                          </p:stCondLst>
                                        </p:cTn>
                                        <p:tgtEl>
                                          <p:spTgt spid="250883">
                                            <p:txEl>
                                              <p:pRg st="0" end="0"/>
                                            </p:txEl>
                                          </p:spTgt>
                                        </p:tgtEl>
                                        <p:attrNameLst>
                                          <p:attrName>style.visibility</p:attrName>
                                        </p:attrNameLst>
                                      </p:cBhvr>
                                      <p:to>
                                        <p:strVal val="visible"/>
                                      </p:to>
                                    </p:set>
                                    <p:anim calcmode="lin" valueType="num">
                                      <p:cBhvr additive="base">
                                        <p:cTn id="7" dur="500" fill="hold"/>
                                        <p:tgtEl>
                                          <p:spTgt spid="25088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5088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088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8" name="AutoShape 3076">
            <a:hlinkClick r:id="" action="ppaction://hlinkshowjump?jump=firstslide" highlightClick="1"/>
          </p:cNvPr>
          <p:cNvSpPr>
            <a:spLocks noChangeArrowheads="1"/>
          </p:cNvSpPr>
          <p:nvPr/>
        </p:nvSpPr>
        <p:spPr bwMode="auto">
          <a:xfrm>
            <a:off x="7924800" y="5791200"/>
            <a:ext cx="1219200" cy="1066800"/>
          </a:xfrm>
          <a:prstGeom prst="actionButtonHome">
            <a:avLst/>
          </a:prstGeom>
          <a:solidFill>
            <a:srgbClr val="3366FF"/>
          </a:solidFill>
          <a:ln w="9525">
            <a:solidFill>
              <a:schemeClr val="tx1"/>
            </a:solidFill>
            <a:miter lim="800000"/>
            <a:headEnd/>
            <a:tailEnd/>
          </a:ln>
          <a:effectLst/>
        </p:spPr>
        <p:txBody>
          <a:bodyPr wrap="none" anchor="ctr">
            <a:prstTxWarp prst="textNoShape">
              <a:avLst/>
            </a:prstTxWarp>
          </a:bodyPr>
          <a:lstStyle/>
          <a:p>
            <a:endParaRPr lang="en-US"/>
          </a:p>
        </p:txBody>
      </p:sp>
      <p:sp>
        <p:nvSpPr>
          <p:cNvPr id="108552" name="Rectangle 3080"/>
          <p:cNvSpPr>
            <a:spLocks noGrp="1" noChangeArrowheads="1"/>
          </p:cNvSpPr>
          <p:nvPr>
            <p:ph type="ctrTitle"/>
          </p:nvPr>
        </p:nvSpPr>
        <p:spPr>
          <a:xfrm>
            <a:off x="685800" y="2286000"/>
            <a:ext cx="7772400" cy="1143000"/>
          </a:xfrm>
        </p:spPr>
        <p:txBody>
          <a:bodyPr/>
          <a:lstStyle/>
          <a:p>
            <a:endParaRPr lang="en-US"/>
          </a:p>
        </p:txBody>
      </p:sp>
      <p:sp>
        <p:nvSpPr>
          <p:cNvPr id="108553" name="Rectangle 3081"/>
          <p:cNvSpPr>
            <a:spLocks noGrp="1" noChangeArrowheads="1"/>
          </p:cNvSpPr>
          <p:nvPr>
            <p:ph type="subTitle" idx="1"/>
          </p:nvPr>
        </p:nvSpPr>
        <p:spPr/>
        <p:txBody>
          <a:bodyPr/>
          <a:lstStyle/>
          <a:p>
            <a:endParaRPr lang="en-US"/>
          </a:p>
        </p:txBody>
      </p:sp>
    </p:spTree>
  </p:cSld>
  <p:clrMapOvr>
    <a:masterClrMapping/>
  </p:clrMapOvr>
  <p:transition>
    <p:zoom/>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598" name="Rectangle 3078"/>
          <p:cNvSpPr>
            <a:spLocks noGrp="1" noChangeArrowheads="1"/>
          </p:cNvSpPr>
          <p:nvPr>
            <p:ph type="ctrTitle"/>
          </p:nvPr>
        </p:nvSpPr>
        <p:spPr>
          <a:xfrm>
            <a:off x="685800" y="1219200"/>
            <a:ext cx="7772400" cy="1905000"/>
          </a:xfrm>
        </p:spPr>
        <p:txBody>
          <a:bodyPr/>
          <a:lstStyle/>
          <a:p>
            <a:pPr algn="l"/>
            <a:r>
              <a:rPr lang="en-US" sz="3200" dirty="0" smtClean="0">
                <a:solidFill>
                  <a:srgbClr val="000000"/>
                </a:solidFill>
                <a:latin typeface="Times New Roman" charset="0"/>
              </a:rPr>
              <a:t>A car starting from rest accelerates to a speed of 20 </a:t>
            </a:r>
            <a:r>
              <a:rPr lang="en-US" sz="3200" dirty="0" err="1" smtClean="0">
                <a:solidFill>
                  <a:srgbClr val="000000"/>
                </a:solidFill>
                <a:latin typeface="Times New Roman" charset="0"/>
              </a:rPr>
              <a:t>m/s</a:t>
            </a:r>
            <a:r>
              <a:rPr lang="en-US" sz="3200" dirty="0" smtClean="0">
                <a:solidFill>
                  <a:srgbClr val="000000"/>
                </a:solidFill>
                <a:latin typeface="Times New Roman" charset="0"/>
              </a:rPr>
              <a:t>, in a distance of 60 </a:t>
            </a:r>
            <a:r>
              <a:rPr lang="en-US" sz="3200" dirty="0" err="1" smtClean="0">
                <a:solidFill>
                  <a:srgbClr val="000000"/>
                </a:solidFill>
                <a:latin typeface="Times New Roman" charset="0"/>
              </a:rPr>
              <a:t>m</a:t>
            </a:r>
            <a:r>
              <a:rPr lang="en-US" sz="3200" dirty="0" smtClean="0">
                <a:solidFill>
                  <a:srgbClr val="000000"/>
                </a:solidFill>
                <a:latin typeface="Times New Roman" charset="0"/>
              </a:rPr>
              <a:t>.  What is the acceleration of the car? </a:t>
            </a:r>
            <a:br>
              <a:rPr lang="en-US" sz="3200" dirty="0" smtClean="0">
                <a:solidFill>
                  <a:srgbClr val="000000"/>
                </a:solidFill>
                <a:latin typeface="Times New Roman" charset="0"/>
              </a:rPr>
            </a:br>
            <a:endParaRPr lang="en-US" sz="3200" dirty="0"/>
          </a:p>
        </p:txBody>
      </p:sp>
      <p:sp>
        <p:nvSpPr>
          <p:cNvPr id="110599" name="Rectangle 3079"/>
          <p:cNvSpPr>
            <a:spLocks noGrp="1" noChangeArrowheads="1"/>
          </p:cNvSpPr>
          <p:nvPr>
            <p:ph type="subTitle" idx="1"/>
          </p:nvPr>
        </p:nvSpPr>
        <p:spPr>
          <a:xfrm>
            <a:off x="1371600" y="5105400"/>
            <a:ext cx="6400800" cy="990600"/>
          </a:xfrm>
        </p:spPr>
        <p:txBody>
          <a:bodyPr/>
          <a:lstStyle/>
          <a:p>
            <a:r>
              <a:rPr lang="en-US" dirty="0" smtClean="0"/>
              <a:t>What is </a:t>
            </a:r>
            <a:r>
              <a:rPr lang="en-US" dirty="0" smtClean="0"/>
              <a:t>3.33 m/s</a:t>
            </a:r>
            <a:r>
              <a:rPr lang="en-US" baseline="30000" dirty="0" smtClean="0"/>
              <a:t>2</a:t>
            </a:r>
            <a:r>
              <a:rPr lang="en-US" dirty="0" smtClean="0"/>
              <a:t>?</a:t>
            </a:r>
            <a:endParaRPr lang="en-US" dirty="0"/>
          </a:p>
        </p:txBody>
      </p:sp>
      <p:sp>
        <p:nvSpPr>
          <p:cNvPr id="6" name="AutoShape 5">
            <a:hlinkClick r:id="" action="ppaction://hlinkshowjump?jump=firstslide" highlightClick="1"/>
          </p:cNvPr>
          <p:cNvSpPr>
            <a:spLocks noChangeArrowheads="1"/>
          </p:cNvSpPr>
          <p:nvPr/>
        </p:nvSpPr>
        <p:spPr bwMode="auto">
          <a:xfrm>
            <a:off x="7924800" y="5791200"/>
            <a:ext cx="1219200" cy="1066800"/>
          </a:xfrm>
          <a:prstGeom prst="actionButtonHome">
            <a:avLst/>
          </a:prstGeom>
          <a:solidFill>
            <a:srgbClr val="3366FF"/>
          </a:solidFill>
          <a:ln w="9525">
            <a:solidFill>
              <a:schemeClr val="tx1"/>
            </a:solidFill>
            <a:miter lim="800000"/>
            <a:headEnd/>
            <a:tailEnd/>
          </a:ln>
          <a:effectLst/>
        </p:spPr>
        <p:txBody>
          <a:bodyPr wrap="none" anchor="ctr">
            <a:prstTxWarp prst="textNoShape">
              <a:avLst/>
            </a:prstTxWarp>
          </a:bodyPr>
          <a:lstStyle/>
          <a:p>
            <a:endParaRPr lang="en-US"/>
          </a:p>
        </p:txBody>
      </p:sp>
    </p:spTree>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accel="50000" decel="50000" fill="hold" grpId="0" nodeType="clickEffect">
                                  <p:stCondLst>
                                    <p:cond delay="0"/>
                                  </p:stCondLst>
                                  <p:childTnLst>
                                    <p:set>
                                      <p:cBhvr>
                                        <p:cTn id="6" dur="1" fill="hold">
                                          <p:stCondLst>
                                            <p:cond delay="0"/>
                                          </p:stCondLst>
                                        </p:cTn>
                                        <p:tgtEl>
                                          <p:spTgt spid="110599">
                                            <p:txEl>
                                              <p:pRg st="0" end="0"/>
                                            </p:txEl>
                                          </p:spTgt>
                                        </p:tgtEl>
                                        <p:attrNameLst>
                                          <p:attrName>style.visibility</p:attrName>
                                        </p:attrNameLst>
                                      </p:cBhvr>
                                      <p:to>
                                        <p:strVal val="visible"/>
                                      </p:to>
                                    </p:set>
                                    <p:anim calcmode="lin" valueType="num">
                                      <p:cBhvr additive="base">
                                        <p:cTn id="7" dur="500" fill="hold"/>
                                        <p:tgtEl>
                                          <p:spTgt spid="110599">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10599">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0599"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44" name="AutoShape 1028">
            <a:hlinkClick r:id="" action="ppaction://hlinkshowjump?jump=firstslide" highlightClick="1"/>
          </p:cNvPr>
          <p:cNvSpPr>
            <a:spLocks noChangeArrowheads="1"/>
          </p:cNvSpPr>
          <p:nvPr/>
        </p:nvSpPr>
        <p:spPr bwMode="auto">
          <a:xfrm>
            <a:off x="7924800" y="5791200"/>
            <a:ext cx="1219200" cy="1066800"/>
          </a:xfrm>
          <a:prstGeom prst="actionButtonHome">
            <a:avLst/>
          </a:prstGeom>
          <a:solidFill>
            <a:srgbClr val="3366FF"/>
          </a:solidFill>
          <a:ln w="9525">
            <a:solidFill>
              <a:schemeClr val="tx1"/>
            </a:solidFill>
            <a:miter lim="800000"/>
            <a:headEnd/>
            <a:tailEnd/>
          </a:ln>
          <a:effectLst/>
        </p:spPr>
        <p:txBody>
          <a:bodyPr wrap="none" anchor="ctr">
            <a:prstTxWarp prst="textNoShape">
              <a:avLst/>
            </a:prstTxWarp>
          </a:bodyPr>
          <a:lstStyle/>
          <a:p>
            <a:endParaRPr lang="en-US"/>
          </a:p>
        </p:txBody>
      </p:sp>
      <p:sp>
        <p:nvSpPr>
          <p:cNvPr id="112648" name="Rectangle 1032"/>
          <p:cNvSpPr>
            <a:spLocks noGrp="1" noChangeArrowheads="1"/>
          </p:cNvSpPr>
          <p:nvPr>
            <p:ph type="ctrTitle"/>
          </p:nvPr>
        </p:nvSpPr>
        <p:spPr>
          <a:xfrm>
            <a:off x="685800" y="2286000"/>
            <a:ext cx="7772400" cy="1143000"/>
          </a:xfrm>
        </p:spPr>
        <p:txBody>
          <a:bodyPr/>
          <a:lstStyle/>
          <a:p>
            <a:endParaRPr lang="en-US"/>
          </a:p>
        </p:txBody>
      </p:sp>
      <p:sp>
        <p:nvSpPr>
          <p:cNvPr id="112649" name="Rectangle 1033"/>
          <p:cNvSpPr>
            <a:spLocks noGrp="1" noChangeArrowheads="1"/>
          </p:cNvSpPr>
          <p:nvPr>
            <p:ph type="subTitle" idx="1"/>
          </p:nvPr>
        </p:nvSpPr>
        <p:spPr/>
        <p:txBody>
          <a:bodyPr/>
          <a:lstStyle/>
          <a:p>
            <a:endParaRPr lang="en-US"/>
          </a:p>
        </p:txBody>
      </p:sp>
    </p:spTree>
  </p:cSld>
  <p:clrMapOvr>
    <a:masterClrMapping/>
  </p:clrMapOvr>
  <p:transition>
    <p:zoom/>
  </p:transition>
  <p:timing>
    <p:tnLst>
      <p:par>
        <p:cTn id="1" dur="indefinite" restart="never" nodeType="tmRoot"/>
      </p:par>
    </p:tnLst>
  </p:timing>
</p:sld>
</file>

<file path=ppt/theme/theme1.xml><?xml version="1.0" encoding="utf-8"?>
<a:theme xmlns:a="http://schemas.openxmlformats.org/drawingml/2006/main" name="Default Design">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FFFF00"/>
      </a:hlink>
      <a:folHlink>
        <a:srgbClr val="000000"/>
      </a:folHlink>
    </a:clrScheme>
    <a:fontScheme name="Default Design">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3366FF"/>
        </a:solidFill>
        <a:ln w="9525"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9600" b="0" i="0" u="none" strike="noStrike" cap="none" normalizeH="0" baseline="0">
            <a:ln>
              <a:noFill/>
            </a:ln>
            <a:solidFill>
              <a:schemeClr val="tx1"/>
            </a:solidFill>
            <a:effectLst/>
            <a:latin typeface="Times New Roman" charset="0"/>
          </a:defRPr>
        </a:defPPr>
      </a:lstStyle>
    </a:spDef>
    <a:lnDef>
      <a:spPr bwMode="auto">
        <a:xfrm>
          <a:off x="0" y="0"/>
          <a:ext cx="1" cy="1"/>
        </a:xfrm>
        <a:custGeom>
          <a:avLst/>
          <a:gdLst/>
          <a:ahLst/>
          <a:cxnLst/>
          <a:rect l="0" t="0" r="0" b="0"/>
          <a:pathLst/>
        </a:custGeom>
        <a:solidFill>
          <a:srgbClr val="3366FF"/>
        </a:solidFill>
        <a:ln w="9525"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9600" b="0" i="0" u="none" strike="noStrike" cap="none" normalizeH="0" baseline="0">
            <a:ln>
              <a:noFill/>
            </a:ln>
            <a:solidFill>
              <a:schemeClr val="tx1"/>
            </a:solidFill>
            <a:effectLst/>
            <a:latin typeface="Times New Roman" charset="0"/>
          </a:defRPr>
        </a:defPPr>
      </a:lstStyle>
    </a:lnDef>
  </a:objectDefaults>
  <a:extraClrSchemeLst>
    <a:extraClrScheme>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1940</TotalTime>
  <Words>983</Words>
  <Application>Microsoft Office PowerPoint</Application>
  <PresentationFormat>On-screen Show (4:3)</PresentationFormat>
  <Paragraphs>140</Paragraphs>
  <Slides>51</Slides>
  <Notes>51</Notes>
  <HiddenSlides>0</HiddenSlides>
  <MMClips>0</MMClips>
  <ScaleCrop>false</ScaleCrop>
  <HeadingPairs>
    <vt:vector size="4" baseType="variant">
      <vt:variant>
        <vt:lpstr>Theme</vt:lpstr>
      </vt:variant>
      <vt:variant>
        <vt:i4>1</vt:i4>
      </vt:variant>
      <vt:variant>
        <vt:lpstr>Slide Titles</vt:lpstr>
      </vt:variant>
      <vt:variant>
        <vt:i4>51</vt:i4>
      </vt:variant>
    </vt:vector>
  </HeadingPairs>
  <TitlesOfParts>
    <vt:vector size="52" baseType="lpstr">
      <vt:lpstr>Default Design</vt:lpstr>
      <vt:lpstr>PowerPoint Presentation</vt:lpstr>
      <vt:lpstr>If a car accelerates uniformly from rest to 15 m/s over a distance of 100 meters, what is the magnitude of the car’s acceleration? </vt:lpstr>
      <vt:lpstr>PowerPoint Presentation</vt:lpstr>
      <vt:lpstr> In a race, a runner traveled 12 meters in 4 seconds as she accelerated uniformly from rest.  What is the magnitude of the acceleration of the runner? </vt:lpstr>
      <vt:lpstr>PowerPoint Presentation</vt:lpstr>
      <vt:lpstr>A boat initially traveling at 10 m/s accelerates uniformly at the rate of 5.0 m/s2 for 10 seconds.  How far does the boat travel during this time?</vt:lpstr>
      <vt:lpstr>PowerPoint Presentation</vt:lpstr>
      <vt:lpstr>A car starting from rest accelerates to a speed of 20 m/s, in a distance of 60 m.  What is the acceleration of the car?  </vt:lpstr>
      <vt:lpstr>PowerPoint Presentation</vt:lpstr>
      <vt:lpstr> A car traveling on a straight road at 15 m/s accelerates uniformly to a speed of 21 m/s in 12 seconds.  What is the total distance traveled by the car in this 12 second time interval?  </vt:lpstr>
      <vt:lpstr>PowerPoint Presentation</vt:lpstr>
      <vt:lpstr>A rock falls from rest off a high cliff.  How far has the rock fallen when its speed is 39.2 m/s?</vt:lpstr>
      <vt:lpstr>PowerPoint Presentation</vt:lpstr>
      <vt:lpstr>An object falls freely from rest near the surface of Earth.  What is the speed of the object after having fallen a distance at 4.90 meters?</vt:lpstr>
      <vt:lpstr>PowerPoint Presentation</vt:lpstr>
      <vt:lpstr>A rock falls freely from rest near the surface of a planet where the acceleration due to gravity is 4.0 m/s2.  What is the speed of this rock after it falls 32 m?</vt:lpstr>
      <vt:lpstr>PowerPoint Presentation</vt:lpstr>
      <vt:lpstr>A 25 N weight falls freely from rest from the roof of a building.  What is the total distance the weight falls in the first 1.0 second?</vt:lpstr>
      <vt:lpstr>PowerPoint Presentation</vt:lpstr>
      <vt:lpstr>An object is allowed to fall freely near the surface of a planet.  The object falls 54 meters in the first 3.0 seconds after it is released.  The acceleration due to gravity on that planet is:</vt:lpstr>
      <vt:lpstr>PowerPoint Presentation</vt:lpstr>
      <vt:lpstr>A 3 kg mass is thrown vertically upward with an initial speed of 9.80 m/s.  What is the maximum height this object will reach? (Neglect friction)</vt:lpstr>
      <vt:lpstr>PowerPoint Presentation</vt:lpstr>
      <vt:lpstr>After a model rocket reached its maximum height, it then took 5.0 seconds to return to the launch site.  What is the approximate maximum height reached by the rocket?  (Neglect friction)</vt:lpstr>
      <vt:lpstr>PowerPoint Presentation</vt:lpstr>
      <vt:lpstr>A rocket initially at rest on the ground lifts off vertically with a constant acceleration of 2.0x101 m/s2.  How long will it take the rocket to reach an altitude of 9.0x103 meters?</vt:lpstr>
      <vt:lpstr>PowerPoint Presentation</vt:lpstr>
      <vt:lpstr>A softball is thrown straight up, reaching a maximum height of 20 meters.  Neglecting air resistance, what is the ball’s approximate vertical speed when it hits the ground?</vt:lpstr>
      <vt:lpstr>PowerPoint Presentation</vt:lpstr>
      <vt:lpstr>Michael Jordan was said to have a hang-time of 3.0 seconds (at least according to a popular NIKE commercial).  What is the height to which MJ could leap if he was wearing NIKE shoes and had a hang-time of 3.0 seconds?   </vt:lpstr>
      <vt:lpstr>PowerPoint Presentation</vt:lpstr>
      <vt:lpstr>Fred spends most Sunday afternoons at rest on the sofa, watching pro football games and consuming large quantities of food.  What affect (if any) does this practice have upon his inertia?</vt:lpstr>
      <vt:lpstr>PowerPoint Presentation</vt:lpstr>
      <vt:lpstr> If the forces acting upon an object are balanced, then the object: a) must not be moving b) must be moving with a  constant velocity c) must not be accelerating d) none of these</vt:lpstr>
      <vt:lpstr>PowerPoint Presentation</vt:lpstr>
      <vt:lpstr>A 15-kg cart is at rest on a horizontal surface.  A 5-kg box is placed in the cart.  Compare the mass and inertia of the cart-box system with the mass and the inertia of the cart.</vt:lpstr>
      <vt:lpstr>PowerPoint Presentation</vt:lpstr>
      <vt:lpstr>Which situation describes an object that has no unbalanced force acting on it?  A) an apple in free fall B) A satellite orbiting Earth C) A hockey puck moving at constant velocity across ice D) A laboratory cart moving down a frictionless 30° incline</vt:lpstr>
      <vt:lpstr>PowerPoint Presentation</vt:lpstr>
      <vt:lpstr>A 4.0-kg object is moving across a friction-free surface with a constant velocity of 2 m/s.  What horizontal forces is necessary to maintain this state of motion?</vt:lpstr>
      <vt:lpstr>PowerPoint Presentation</vt:lpstr>
      <vt:lpstr>What is the net force acting on the object in the diagram below?</vt:lpstr>
      <vt:lpstr>PowerPoint Presentation</vt:lpstr>
      <vt:lpstr>An 80-kg box is pushed along the surface of the floor with an acceleration of 2 m/s2.  What is the net force acting on the box?</vt:lpstr>
      <vt:lpstr>PowerPoint Presentation</vt:lpstr>
      <vt:lpstr>A 4.0 kg object is accelerated at 3.0 m/s2 North by an unbalanced force.  If the same unbalanced force is acting on a 2.0 kg object, what would the magnitude of acceleration for this object be? </vt:lpstr>
      <vt:lpstr>PowerPoint Presentation</vt:lpstr>
      <vt:lpstr>According to the diagram below, what is the magnitude of the acceleration of block B?</vt:lpstr>
      <vt:lpstr>PowerPoint Presentation</vt:lpstr>
      <vt:lpstr>The diagram below shows a box on a frictionless horizontal surface, with forces F1 and F2 acting on it.  If the magnitude of F1 is greater than the magnitude of F2, then the box is:       A) moving at constant speed in the direction of F1 B) Moving at constant speed in the direction of F2  C) Accelerating in the direction of F1 D) Accelerating in the direction of F2 </vt:lpstr>
      <vt:lpstr>PowerPoint Presentation</vt:lpstr>
    </vt:vector>
  </TitlesOfParts>
  <Company>Grant County Schools</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No Slide Title</dc:title>
  <dc:creator>Grant County High School</dc:creator>
  <cp:lastModifiedBy>Juliann Calabrese</cp:lastModifiedBy>
  <cp:revision>186</cp:revision>
  <dcterms:created xsi:type="dcterms:W3CDTF">2016-11-02T19:49:29Z</dcterms:created>
  <dcterms:modified xsi:type="dcterms:W3CDTF">2016-11-03T19:02:04Z</dcterms:modified>
</cp:coreProperties>
</file>